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08" r:id="rId13"/>
  </p:sldIdLst>
  <p:sldSz cx="9144000" cy="6858000" type="letter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99FF"/>
    <a:srgbClr val="006600"/>
    <a:srgbClr val="FFCCCC"/>
    <a:srgbClr val="4343AA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2807" autoAdjust="0"/>
  </p:normalViewPr>
  <p:slideViewPr>
    <p:cSldViewPr>
      <p:cViewPr varScale="1">
        <p:scale>
          <a:sx n="67" d="100"/>
          <a:sy n="67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9BA5D8FA-B283-4E56-9105-92A5926734A2}"/>
    <pc:docChg chg="modSld">
      <pc:chgData name="Tackett, Stephen (Steve) (CIV)" userId="680f7bf9-3800-44ce-a86e-ef7d247526d6" providerId="ADAL" clId="{9BA5D8FA-B283-4E56-9105-92A5926734A2}" dt="2024-01-23T04:41:40.682" v="4" actId="20577"/>
      <pc:docMkLst>
        <pc:docMk/>
      </pc:docMkLst>
      <pc:sldChg chg="modSp mod">
        <pc:chgData name="Tackett, Stephen (Steve) (CIV)" userId="680f7bf9-3800-44ce-a86e-ef7d247526d6" providerId="ADAL" clId="{9BA5D8FA-B283-4E56-9105-92A5926734A2}" dt="2024-01-23T04:41:40.682" v="4" actId="20577"/>
        <pc:sldMkLst>
          <pc:docMk/>
          <pc:sldMk cId="3648584961" sldId="308"/>
        </pc:sldMkLst>
        <pc:spChg chg="mod">
          <ac:chgData name="Tackett, Stephen (Steve) (CIV)" userId="680f7bf9-3800-44ce-a86e-ef7d247526d6" providerId="ADAL" clId="{9BA5D8FA-B283-4E56-9105-92A5926734A2}" dt="2024-01-23T04:41:40.682" v="4" actId="20577"/>
          <ac:spMkLst>
            <pc:docMk/>
            <pc:sldMk cId="3648584961" sldId="308"/>
            <ac:spMk id="6" creationId="{00000000-0000-0000-0000-000000000000}"/>
          </ac:spMkLst>
        </pc:spChg>
        <pc:spChg chg="mod">
          <ac:chgData name="Tackett, Stephen (Steve) (CIV)" userId="680f7bf9-3800-44ce-a86e-ef7d247526d6" providerId="ADAL" clId="{9BA5D8FA-B283-4E56-9105-92A5926734A2}" dt="2024-01-23T04:41:11.066" v="0" actId="6549"/>
          <ac:spMkLst>
            <pc:docMk/>
            <pc:sldMk cId="3648584961" sldId="308"/>
            <ac:spMk id="9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7E4CD6F3-28F2-4BD4-9E9D-97B4572AC448}"/>
    <pc:docChg chg="undo custSel modSld">
      <pc:chgData name="Tackett, Stephen (Steve) (CIV)" userId="680f7bf9-3800-44ce-a86e-ef7d247526d6" providerId="ADAL" clId="{7E4CD6F3-28F2-4BD4-9E9D-97B4572AC448}" dt="2024-01-05T20:04:44.821" v="70" actId="6549"/>
      <pc:docMkLst>
        <pc:docMk/>
      </pc:docMkLst>
      <pc:sldChg chg="addSp delSp modSp mod">
        <pc:chgData name="Tackett, Stephen (Steve) (CIV)" userId="680f7bf9-3800-44ce-a86e-ef7d247526d6" providerId="ADAL" clId="{7E4CD6F3-28F2-4BD4-9E9D-97B4572AC448}" dt="2024-01-05T20:04:44.821" v="70" actId="6549"/>
        <pc:sldMkLst>
          <pc:docMk/>
          <pc:sldMk cId="3648584961" sldId="308"/>
        </pc:sldMkLst>
        <pc:spChg chg="add del">
          <ac:chgData name="Tackett, Stephen (Steve) (CIV)" userId="680f7bf9-3800-44ce-a86e-ef7d247526d6" providerId="ADAL" clId="{7E4CD6F3-28F2-4BD4-9E9D-97B4572AC448}" dt="2024-01-05T19:57:07.307" v="25"/>
          <ac:spMkLst>
            <pc:docMk/>
            <pc:sldMk cId="3648584961" sldId="308"/>
            <ac:spMk id="3" creationId="{7781138D-94F5-A707-06DF-744A16A26D54}"/>
          </ac:spMkLst>
        </pc:spChg>
        <pc:spChg chg="mod">
          <ac:chgData name="Tackett, Stephen (Steve) (CIV)" userId="680f7bf9-3800-44ce-a86e-ef7d247526d6" providerId="ADAL" clId="{7E4CD6F3-28F2-4BD4-9E9D-97B4572AC448}" dt="2024-01-05T20:03:06.977" v="54" actId="1076"/>
          <ac:spMkLst>
            <pc:docMk/>
            <pc:sldMk cId="3648584961" sldId="308"/>
            <ac:spMk id="6" creationId="{00000000-0000-0000-0000-000000000000}"/>
          </ac:spMkLst>
        </pc:spChg>
        <pc:spChg chg="mod">
          <ac:chgData name="Tackett, Stephen (Steve) (CIV)" userId="680f7bf9-3800-44ce-a86e-ef7d247526d6" providerId="ADAL" clId="{7E4CD6F3-28F2-4BD4-9E9D-97B4572AC448}" dt="2024-01-05T20:04:44.821" v="70" actId="6549"/>
          <ac:spMkLst>
            <pc:docMk/>
            <pc:sldMk cId="3648584961" sldId="308"/>
            <ac:spMk id="9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7E4CD6F3-28F2-4BD4-9E9D-97B4572AC448}" dt="2024-01-05T20:04:09.835" v="56" actId="207"/>
          <ac:graphicFrameMkLst>
            <pc:docMk/>
            <pc:sldMk cId="3648584961" sldId="308"/>
            <ac:graphicFrameMk id="8" creationId="{00000000-0000-0000-0000-000000000000}"/>
          </ac:graphicFrameMkLst>
        </pc:graphicFrameChg>
        <pc:graphicFrameChg chg="mod">
          <ac:chgData name="Tackett, Stephen (Steve) (CIV)" userId="680f7bf9-3800-44ce-a86e-ef7d247526d6" providerId="ADAL" clId="{7E4CD6F3-28F2-4BD4-9E9D-97B4572AC448}" dt="2024-01-05T19:57:31.377" v="26" actId="1076"/>
          <ac:graphicFrameMkLst>
            <pc:docMk/>
            <pc:sldMk cId="3648584961" sldId="308"/>
            <ac:graphicFrameMk id="1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196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196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2971800" cy="4619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7"/>
            <a:ext cx="2971800" cy="4619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87136"/>
            <a:ext cx="548640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0" tIns="46320" rIns="92640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SS3861 and SS4861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772378"/>
            <a:ext cx="2971800" cy="462120"/>
          </a:xfrm>
          <a:prstGeom prst="rect">
            <a:avLst/>
          </a:prstGeom>
        </p:spPr>
        <p:txBody>
          <a:bodyPr/>
          <a:lstStyle/>
          <a:p>
            <a:fld id="{729B8291-6E30-46BA-9146-3242144EC43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1668" y="1153773"/>
            <a:ext cx="2252332" cy="32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Fall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Unclassified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 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4000 level elective required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Required IT courses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IT1600 QTR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IT1500 QTR 1 or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*SS3041 requires coordination with instructor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Space Systems Operations International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18-Month Matrix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(December 2023)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9638"/>
              </p:ext>
            </p:extLst>
          </p:nvPr>
        </p:nvGraphicFramePr>
        <p:xfrm>
          <a:off x="304800" y="1163581"/>
          <a:ext cx="6540265" cy="5479542"/>
        </p:xfrm>
        <a:graphic>
          <a:graphicData uri="http://schemas.openxmlformats.org/drawingml/2006/table">
            <a:tbl>
              <a:tblPr/>
              <a:tblGrid>
                <a:gridCol w="79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865">
                  <a:extLst>
                    <a:ext uri="{9D8B030D-6E8A-4147-A177-3AD203B41FA5}">
                      <a16:colId xmlns:a16="http://schemas.microsoft.com/office/drawing/2014/main" val="184943239"/>
                    </a:ext>
                  </a:extLst>
                </a:gridCol>
              </a:tblGrid>
              <a:tr h="89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1F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IT1600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Communication Skills for Int’l Officers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IT1500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Informational Program Seminar for Int’l Officers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Technologies &amp; Applications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2W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Communications Systems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Orbital Mechanics, Launch and Space Operations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PH3052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Remote Sensing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NS4677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and International Security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SS3041*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Systems &amp; Ops 1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IT1700</a:t>
                      </a: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Academic Writing for Int’l Officers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SE3100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Fundamentals of Systems Engineering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AE4830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S/C Systems I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SS0810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Thesis Research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5F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AE4831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S/C Systems 2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SS0810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Thesis Research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SS0810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Thesis Research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MN3301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Acquisition of Defense Systems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6W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SS0810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Thesis Research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IS3502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Network Operations I</a:t>
                      </a: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272" marR="98272" marT="49131" marB="491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74359"/>
              </p:ext>
            </p:extLst>
          </p:nvPr>
        </p:nvGraphicFramePr>
        <p:xfrm>
          <a:off x="7362825" y="5329237"/>
          <a:ext cx="1285875" cy="113823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Prerequisite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Degree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 Int’l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5849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29667</TotalTime>
  <Pages>0</Pages>
  <Words>185</Words>
  <Characters>0</Characters>
  <Application>Microsoft Office PowerPoint</Application>
  <PresentationFormat>Letter Paper (8.5x11 in)</PresentationFormat>
  <Lines>0</Lines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Arial Narrow</vt:lpstr>
      <vt:lpstr>Cochin</vt:lpstr>
      <vt:lpstr>Copperplate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387</cp:revision>
  <cp:lastPrinted>2012-05-17T19:52:47Z</cp:lastPrinted>
  <dcterms:created xsi:type="dcterms:W3CDTF">2011-10-13T20:48:28Z</dcterms:created>
  <dcterms:modified xsi:type="dcterms:W3CDTF">2024-01-23T04:41:44Z</dcterms:modified>
</cp:coreProperties>
</file>