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32918400" cy="21945600"/>
  <p:notesSz cx="7315200" cy="9601200"/>
  <p:custDataLst>
    <p:tags r:id="rId5"/>
  </p:custDataLst>
  <p:defaultTextStyle>
    <a:defPPr>
      <a:defRPr lang="en-US"/>
    </a:defPPr>
    <a:lvl1pPr marL="0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464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4930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394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69858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323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4787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251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39717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9" autoAdjust="0"/>
    <p:restoredTop sz="97067" autoAdjust="0"/>
  </p:normalViewPr>
  <p:slideViewPr>
    <p:cSldViewPr snapToGrid="0" snapToObjects="1" showGuides="1">
      <p:cViewPr>
        <p:scale>
          <a:sx n="25" d="100"/>
          <a:sy n="25" d="100"/>
        </p:scale>
        <p:origin x="-568" y="-592"/>
      </p:cViewPr>
      <p:guideLst>
        <p:guide orient="horz" pos="1152"/>
        <p:guide orient="horz" pos="972"/>
        <p:guide orient="horz" pos="2376"/>
        <p:guide orient="horz" pos="12672"/>
        <p:guide orient="horz" pos="7056"/>
        <p:guide pos="10368"/>
        <p:guide pos="864"/>
        <p:guide pos="19872"/>
        <p:guide pos="10634"/>
        <p:guide pos="10076"/>
        <p:guide pos="594"/>
        <p:guide pos="15840"/>
        <p:guide pos="15552"/>
        <p:guide pos="15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702"/>
    </p:cViewPr>
  </p:sorterViewPr>
  <p:notesViewPr>
    <p:cSldViewPr snapToGrid="0" snapToObjects="1">
      <p:cViewPr varScale="1">
        <p:scale>
          <a:sx n="69" d="100"/>
          <a:sy n="69" d="100"/>
        </p:scale>
        <p:origin x="-26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241398B-56F7-4F9C-930D-EDE85D76123E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720725"/>
            <a:ext cx="54006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BE9CDC-70CF-4B24-81A5-563485A8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0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92860"/>
            <a:ext cx="29626560" cy="40172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6E7F-91D9-42E6-A174-8657D5B99B8B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2554-FE61-4B7C-8F36-203132E0D5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29184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8288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1389"/>
            <a:ext cx="2108505" cy="15242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810000" y="457200"/>
            <a:ext cx="2240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</a:t>
            </a:r>
            <a:r>
              <a:rPr lang="en-US" sz="6000" b="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  <a:r>
              <a:rPr lang="en-US" sz="6000" b="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60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914400" y="3194125"/>
            <a:ext cx="29626560" cy="119873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lvl="0" indent="0">
              <a:spcBef>
                <a:spcPct val="20000"/>
              </a:spcBef>
              <a:buFont typeface="Arial" panose="020B0604020202020204" pitchFamily="34" charset="0"/>
            </a:pPr>
            <a:r>
              <a:rPr lang="en-US" smtClean="0"/>
              <a:t>Click to edit Master title style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16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295400" y="11201400"/>
            <a:ext cx="304038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 flipV="1">
            <a:off x="16459200" y="3048000"/>
            <a:ext cx="0" cy="163068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20116800"/>
            <a:ext cx="329184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4"/>
          <p:cNvSpPr>
            <a:spLocks noGrp="1"/>
          </p:cNvSpPr>
          <p:nvPr>
            <p:ph type="body" sz="quarter" idx="34" hasCustomPrompt="1"/>
          </p:nvPr>
        </p:nvSpPr>
        <p:spPr>
          <a:xfrm>
            <a:off x="16881478" y="20110754"/>
            <a:ext cx="789305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dirty="0" smtClean="0"/>
              <a:t>PI Contact Information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114424" y="3048000"/>
            <a:ext cx="14885235" cy="75438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14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" y="10591800"/>
            <a:ext cx="1508526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32918400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23876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00" y="228600"/>
            <a:ext cx="2880891" cy="2082659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26365200" y="381000"/>
            <a:ext cx="6115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 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36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26" name="Text Placeholder 4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914400" y="177800"/>
            <a:ext cx="20839340" cy="1879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6600" b="1" baseline="0">
                <a:solidFill>
                  <a:schemeClr val="bg1"/>
                </a:solidFill>
                <a:latin typeface="Myriad Pro" pitchFamily="34" charset="0"/>
              </a:defRPr>
            </a:lvl1pPr>
            <a:lvl2pPr marL="1567466" indent="0">
              <a:buNone/>
              <a:defRPr/>
            </a:lvl2pPr>
            <a:lvl3pPr marL="3134930" indent="0">
              <a:buNone/>
              <a:defRPr/>
            </a:lvl3pPr>
            <a:lvl4pPr marL="4702394" indent="0">
              <a:buNone/>
              <a:defRPr/>
            </a:lvl4pPr>
            <a:lvl5pPr marL="6269858" indent="0">
              <a:buNone/>
              <a:defRPr/>
            </a:lvl5pPr>
          </a:lstStyle>
          <a:p>
            <a:pPr lvl="0"/>
            <a:r>
              <a:rPr lang="en-US" smtClean="0"/>
              <a:t>Click to Add Poster/Project Title here </a:t>
            </a:r>
          </a:p>
          <a:p>
            <a:pPr lvl="0"/>
            <a:r>
              <a:rPr lang="en-US" smtClean="0"/>
              <a:t>(about 55 characters).</a:t>
            </a:r>
            <a:endParaRPr lang="en-US"/>
          </a:p>
        </p:txBody>
      </p:sp>
      <p:sp>
        <p:nvSpPr>
          <p:cNvPr id="5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16840202" y="11625073"/>
            <a:ext cx="15052676" cy="75742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dirty="0" smtClean="0"/>
              <a:t>Why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sz="half" idx="53" hasCustomPrompt="1"/>
          </p:nvPr>
        </p:nvSpPr>
        <p:spPr>
          <a:xfrm>
            <a:off x="16840201" y="12649198"/>
            <a:ext cx="15052676" cy="675322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dirty="0" smtClean="0"/>
              <a:t>Operational Impact</a:t>
            </a:r>
          </a:p>
          <a:p>
            <a:pPr lvl="0"/>
            <a:r>
              <a:rPr lang="en-US" dirty="0" smtClean="0"/>
              <a:t>Alignment with NPS Education and Research Missions</a:t>
            </a:r>
          </a:p>
          <a:p>
            <a:pPr lvl="0"/>
            <a:r>
              <a:rPr lang="en-US" dirty="0" smtClean="0"/>
              <a:t>Pictures, if any</a:t>
            </a:r>
            <a:endParaRPr lang="en-US" dirty="0"/>
          </a:p>
        </p:txBody>
      </p:sp>
      <p:sp>
        <p:nvSpPr>
          <p:cNvPr id="62" name="Text Placeholder 2"/>
          <p:cNvSpPr>
            <a:spLocks noGrp="1"/>
          </p:cNvSpPr>
          <p:nvPr>
            <p:ph type="body" idx="56" hasCustomPrompt="1"/>
          </p:nvPr>
        </p:nvSpPr>
        <p:spPr>
          <a:xfrm>
            <a:off x="16840202" y="3048000"/>
            <a:ext cx="15052675" cy="990600"/>
          </a:xfrm>
        </p:spPr>
        <p:txBody>
          <a:bodyPr anchor="t">
            <a:no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dirty="0" smtClean="0"/>
              <a:t>How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sz="half" idx="57" hasCustomPrompt="1"/>
          </p:nvPr>
        </p:nvSpPr>
        <p:spPr>
          <a:xfrm>
            <a:off x="16840202" y="4072128"/>
            <a:ext cx="14858998" cy="7129272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dirty="0" smtClean="0"/>
              <a:t>Approach or Methodology</a:t>
            </a:r>
          </a:p>
          <a:p>
            <a:pPr lvl="0"/>
            <a:r>
              <a:rPr lang="en-US" dirty="0" smtClean="0"/>
              <a:t>Novelty and Contributions</a:t>
            </a:r>
            <a:endParaRPr lang="en-US" dirty="0"/>
          </a:p>
        </p:txBody>
      </p:sp>
      <p:sp>
        <p:nvSpPr>
          <p:cNvPr id="57" name="Text Placeholder 54"/>
          <p:cNvSpPr>
            <a:spLocks noGrp="1"/>
          </p:cNvSpPr>
          <p:nvPr>
            <p:ph type="body" sz="quarter" idx="67" hasCustomPrompt="1"/>
          </p:nvPr>
        </p:nvSpPr>
        <p:spPr>
          <a:xfrm>
            <a:off x="24736426" y="20110754"/>
            <a:ext cx="875030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dirty="0" smtClean="0"/>
              <a:t>Co-PIs</a:t>
            </a:r>
            <a:endParaRPr lang="en-US" dirty="0"/>
          </a:p>
        </p:txBody>
      </p:sp>
      <p:sp>
        <p:nvSpPr>
          <p:cNvPr id="58" name="Text Placeholder 2"/>
          <p:cNvSpPr>
            <a:spLocks noGrp="1"/>
          </p:cNvSpPr>
          <p:nvPr>
            <p:ph type="body" idx="48" hasCustomPrompt="1"/>
          </p:nvPr>
        </p:nvSpPr>
        <p:spPr>
          <a:xfrm>
            <a:off x="914400" y="11625073"/>
            <a:ext cx="15052676" cy="757428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dirty="0" smtClean="0"/>
              <a:t>What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sz="half" idx="68" hasCustomPrompt="1"/>
          </p:nvPr>
        </p:nvSpPr>
        <p:spPr>
          <a:xfrm>
            <a:off x="1108078" y="12649198"/>
            <a:ext cx="14858998" cy="675322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dirty="0" smtClean="0"/>
              <a:t>Motivation and/or Background</a:t>
            </a:r>
          </a:p>
          <a:p>
            <a:pPr lvl="0"/>
            <a:r>
              <a:rPr lang="en-US" dirty="0" smtClean="0"/>
              <a:t>Problem Description</a:t>
            </a:r>
            <a:endParaRPr lang="en-US" dirty="0"/>
          </a:p>
        </p:txBody>
      </p:sp>
      <p:pic>
        <p:nvPicPr>
          <p:cNvPr id="2" name="Picture 1" descr="CRUSER_v4.1_subTex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0269201"/>
            <a:ext cx="6680200" cy="1676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6489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902" y="7696201"/>
            <a:ext cx="16459199" cy="128015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116800"/>
            <a:ext cx="329184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4"/>
          <p:cNvSpPr>
            <a:spLocks noGrp="1"/>
          </p:cNvSpPr>
          <p:nvPr>
            <p:ph type="body" sz="quarter" idx="34" hasCustomPrompt="1"/>
          </p:nvPr>
        </p:nvSpPr>
        <p:spPr>
          <a:xfrm>
            <a:off x="16881478" y="20110754"/>
            <a:ext cx="789305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Your Name (in Bold), Rank, Branch Plus Advisor, URL etc.  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35" hasCustomPrompt="1"/>
          </p:nvPr>
        </p:nvSpPr>
        <p:spPr>
          <a:xfrm>
            <a:off x="1600200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32918400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23876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00" y="228600"/>
            <a:ext cx="2880891" cy="2082659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26365200" y="381000"/>
            <a:ext cx="6115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 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36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26" name="Text Placeholder 4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914400" y="177800"/>
            <a:ext cx="20839340" cy="1879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6600" b="1" baseline="0">
                <a:solidFill>
                  <a:schemeClr val="bg1"/>
                </a:solidFill>
                <a:latin typeface="Myriad Pro" pitchFamily="34" charset="0"/>
              </a:defRPr>
            </a:lvl1pPr>
            <a:lvl2pPr marL="1567466" indent="0">
              <a:buNone/>
              <a:defRPr/>
            </a:lvl2pPr>
            <a:lvl3pPr marL="3134930" indent="0">
              <a:buNone/>
              <a:defRPr/>
            </a:lvl3pPr>
            <a:lvl4pPr marL="4702394" indent="0">
              <a:buNone/>
              <a:defRPr/>
            </a:lvl4pPr>
            <a:lvl5pPr marL="6269858" indent="0">
              <a:buNone/>
              <a:defRPr/>
            </a:lvl5pPr>
          </a:lstStyle>
          <a:p>
            <a:pPr lvl="0"/>
            <a:r>
              <a:rPr lang="en-US" smtClean="0"/>
              <a:t>Click to Add Poster/Project Title here </a:t>
            </a:r>
          </a:p>
          <a:p>
            <a:pPr lvl="0"/>
            <a:r>
              <a:rPr lang="en-US" smtClean="0"/>
              <a:t>(about 55 characters).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idx="43" hasCustomPrompt="1"/>
          </p:nvPr>
        </p:nvSpPr>
        <p:spPr>
          <a:xfrm>
            <a:off x="8472054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5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16840202" y="10720198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sz="half" idx="53" hasCustomPrompt="1"/>
          </p:nvPr>
        </p:nvSpPr>
        <p:spPr>
          <a:xfrm>
            <a:off x="16840201" y="11744325"/>
            <a:ext cx="15052676" cy="810577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62" name="Text Placeholder 2"/>
          <p:cNvSpPr>
            <a:spLocks noGrp="1"/>
          </p:cNvSpPr>
          <p:nvPr>
            <p:ph type="body" idx="56" hasCustomPrompt="1"/>
          </p:nvPr>
        </p:nvSpPr>
        <p:spPr>
          <a:xfrm>
            <a:off x="16840202" y="3048000"/>
            <a:ext cx="12191999" cy="990600"/>
          </a:xfrm>
        </p:spPr>
        <p:txBody>
          <a:bodyPr anchor="t">
            <a:no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Header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sz="half" idx="57" hasCustomPrompt="1"/>
          </p:nvPr>
        </p:nvSpPr>
        <p:spPr>
          <a:xfrm>
            <a:off x="16840202" y="4072128"/>
            <a:ext cx="7696200" cy="6595872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54" name="Text Placeholder 32"/>
          <p:cNvSpPr>
            <a:spLocks noGrp="1"/>
          </p:cNvSpPr>
          <p:nvPr>
            <p:ph type="body" sz="quarter" idx="65" hasCustomPrompt="1"/>
          </p:nvPr>
        </p:nvSpPr>
        <p:spPr>
          <a:xfrm>
            <a:off x="24993601" y="9324975"/>
            <a:ext cx="7049000" cy="656724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</a:t>
            </a:r>
            <a:endParaRPr lang="en-US"/>
          </a:p>
        </p:txBody>
      </p:sp>
      <p:sp>
        <p:nvSpPr>
          <p:cNvPr id="55" name="Picture Placeholder 2"/>
          <p:cNvSpPr>
            <a:spLocks noGrp="1"/>
          </p:cNvSpPr>
          <p:nvPr>
            <p:ph type="pic" idx="66" hasCustomPrompt="1"/>
          </p:nvPr>
        </p:nvSpPr>
        <p:spPr>
          <a:xfrm>
            <a:off x="24979953" y="4267200"/>
            <a:ext cx="7040880" cy="50292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>
              <a:buNone/>
              <a:defRPr lang="en-US" sz="5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57" name="Text Placeholder 54"/>
          <p:cNvSpPr>
            <a:spLocks noGrp="1"/>
          </p:cNvSpPr>
          <p:nvPr>
            <p:ph type="body" sz="quarter" idx="67" hasCustomPrompt="1"/>
          </p:nvPr>
        </p:nvSpPr>
        <p:spPr>
          <a:xfrm>
            <a:off x="24736426" y="20110754"/>
            <a:ext cx="875030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Additional Names here as needed.</a:t>
            </a:r>
            <a:endParaRPr lang="en-US"/>
          </a:p>
        </p:txBody>
      </p:sp>
      <p:sp>
        <p:nvSpPr>
          <p:cNvPr id="38" name="Text Placeholder 2"/>
          <p:cNvSpPr>
            <a:spLocks noGrp="1"/>
          </p:cNvSpPr>
          <p:nvPr>
            <p:ph type="body" idx="50" hasCustomPrompt="1"/>
          </p:nvPr>
        </p:nvSpPr>
        <p:spPr>
          <a:xfrm>
            <a:off x="914400" y="7564583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sz="half" idx="51" hasCustomPrompt="1"/>
          </p:nvPr>
        </p:nvSpPr>
        <p:spPr>
          <a:xfrm>
            <a:off x="914400" y="8588710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40" name="Text Placeholder 2"/>
          <p:cNvSpPr>
            <a:spLocks noGrp="1"/>
          </p:cNvSpPr>
          <p:nvPr>
            <p:ph type="body" idx="48" hasCustomPrompt="1"/>
          </p:nvPr>
        </p:nvSpPr>
        <p:spPr>
          <a:xfrm>
            <a:off x="914400" y="3048001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69" name="Picture Placeholder 2"/>
          <p:cNvSpPr>
            <a:spLocks noGrp="1"/>
          </p:cNvSpPr>
          <p:nvPr>
            <p:ph type="pic" idx="68" hasCustomPrompt="1"/>
          </p:nvPr>
        </p:nvSpPr>
        <p:spPr>
          <a:xfrm>
            <a:off x="1028700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0" name="Text Placeholder 32"/>
          <p:cNvSpPr>
            <a:spLocks noGrp="1"/>
          </p:cNvSpPr>
          <p:nvPr>
            <p:ph type="body" sz="quarter" idx="69" hasCustomPrompt="1"/>
          </p:nvPr>
        </p:nvSpPr>
        <p:spPr>
          <a:xfrm>
            <a:off x="1028700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1" name="Picture Placeholder 2"/>
          <p:cNvSpPr>
            <a:spLocks noGrp="1"/>
          </p:cNvSpPr>
          <p:nvPr>
            <p:ph type="pic" idx="70" hasCustomPrompt="1"/>
          </p:nvPr>
        </p:nvSpPr>
        <p:spPr>
          <a:xfrm>
            <a:off x="6081713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2" name="Text Placeholder 32"/>
          <p:cNvSpPr>
            <a:spLocks noGrp="1"/>
          </p:cNvSpPr>
          <p:nvPr>
            <p:ph type="body" sz="quarter" idx="71" hasCustomPrompt="1"/>
          </p:nvPr>
        </p:nvSpPr>
        <p:spPr>
          <a:xfrm>
            <a:off x="6066972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5" name="Picture Placeholder 2"/>
          <p:cNvSpPr>
            <a:spLocks noGrp="1"/>
          </p:cNvSpPr>
          <p:nvPr>
            <p:ph type="pic" idx="72" hasCustomPrompt="1"/>
          </p:nvPr>
        </p:nvSpPr>
        <p:spPr>
          <a:xfrm>
            <a:off x="11134724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6" name="Text Placeholder 32"/>
          <p:cNvSpPr>
            <a:spLocks noGrp="1"/>
          </p:cNvSpPr>
          <p:nvPr>
            <p:ph type="body" sz="quarter" idx="73" hasCustomPrompt="1"/>
          </p:nvPr>
        </p:nvSpPr>
        <p:spPr>
          <a:xfrm>
            <a:off x="11134724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7" name="Content Placeholder 2"/>
          <p:cNvSpPr>
            <a:spLocks noGrp="1"/>
          </p:cNvSpPr>
          <p:nvPr>
            <p:ph sz="half" idx="74" hasCustomPrompt="1"/>
          </p:nvPr>
        </p:nvSpPr>
        <p:spPr>
          <a:xfrm>
            <a:off x="914400" y="16344900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78" name="Content Placeholder 2"/>
          <p:cNvSpPr>
            <a:spLocks noGrp="1"/>
          </p:cNvSpPr>
          <p:nvPr>
            <p:ph sz="half" idx="49" hasCustomPrompt="1"/>
          </p:nvPr>
        </p:nvSpPr>
        <p:spPr>
          <a:xfrm>
            <a:off x="914400" y="4072128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lang="en-US"/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725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mpla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02757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lvl="0" indent="0">
              <a:spcBef>
                <a:spcPct val="20000"/>
              </a:spcBef>
              <a:buFont typeface="Arial" panose="020B0604020202020204" pitchFamily="34" charset="0"/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4"/>
            <a:ext cx="29626560" cy="140246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>
              <a:spcBef>
                <a:spcPts val="1600"/>
              </a:spcBef>
            </a:pPr>
            <a:r>
              <a:rPr lang="en-US" smtClean="0"/>
              <a:t>Click to edit Master text styles</a:t>
            </a:r>
          </a:p>
          <a:p>
            <a:pPr marL="457200" lvl="1" indent="-457200">
              <a:spcBef>
                <a:spcPts val="1600"/>
              </a:spcBef>
            </a:pPr>
            <a:r>
              <a:rPr lang="en-US" smtClean="0"/>
              <a:t>Second level</a:t>
            </a:r>
          </a:p>
          <a:p>
            <a:pPr marL="457200" lvl="2" indent="-457200">
              <a:spcBef>
                <a:spcPts val="1600"/>
              </a:spcBef>
            </a:pPr>
            <a:r>
              <a:rPr lang="en-US" smtClean="0"/>
              <a:t>Third level</a:t>
            </a:r>
          </a:p>
          <a:p>
            <a:pPr marL="457200" lvl="3" indent="-457200">
              <a:spcBef>
                <a:spcPts val="1600"/>
              </a:spcBef>
            </a:pPr>
            <a:r>
              <a:rPr lang="en-US" smtClean="0"/>
              <a:t>Fourth level</a:t>
            </a:r>
          </a:p>
          <a:p>
            <a:pPr marL="457200" lvl="4" indent="-457200">
              <a:spcBef>
                <a:spcPts val="1600"/>
              </a:spcBef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3"/>
            <a:ext cx="76809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5F626E7F-91D9-42E6-A174-8657D5B99B8B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3"/>
            <a:ext cx="104241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3"/>
            <a:ext cx="76809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775E2554-FE61-4B7C-8F36-203132E0D50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425823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9" r:id="rId2"/>
    <p:sldLayoutId id="2147483660" r:id="rId3"/>
    <p:sldLayoutId id="2147483658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3134930" rtl="0" eaLnBrk="1" latinLnBrk="0" hangingPunct="1">
        <a:spcBef>
          <a:spcPct val="0"/>
        </a:spcBef>
        <a:buNone/>
        <a:defRPr lang="en-US" sz="5400" b="1" kern="1200" baseline="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n-ea"/>
          <a:cs typeface="+mn-cs"/>
        </a:defRPr>
      </a:lvl1pPr>
    </p:titleStyle>
    <p:bodyStyle>
      <a:lvl1pPr marL="1175598" indent="-1175598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600" kern="1200" baseline="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1pPr>
      <a:lvl2pPr marL="2547131" indent="-979665" algn="l" defTabSz="313493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3600" i="0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2pPr>
      <a:lvl3pPr marL="3918662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200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3pPr>
      <a:lvl4pPr marL="5486126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800" i="1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4pPr>
      <a:lvl5pPr marL="7053590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US" sz="2800" kern="120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5pPr>
      <a:lvl6pPr marL="8621055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519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983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449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464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30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394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858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323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787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251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717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6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5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5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48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6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431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Landscape_templates">
  <a:themeElements>
    <a:clrScheme name="NPS Colors (Blue / Gray Combo with Camo-Plumb)">
      <a:dk1>
        <a:sysClr val="windowText" lastClr="000000"/>
      </a:dk1>
      <a:lt1>
        <a:sysClr val="window" lastClr="FFFFFF"/>
      </a:lt1>
      <a:dk2>
        <a:srgbClr val="00457C"/>
      </a:dk2>
      <a:lt2>
        <a:srgbClr val="BEBEBE"/>
      </a:lt2>
      <a:accent1>
        <a:srgbClr val="FFD457"/>
      </a:accent1>
      <a:accent2>
        <a:srgbClr val="4569A3"/>
      </a:accent2>
      <a:accent3>
        <a:srgbClr val="52627C"/>
      </a:accent3>
      <a:accent4>
        <a:srgbClr val="798384"/>
      </a:accent4>
      <a:accent5>
        <a:srgbClr val="5C7868"/>
      </a:accent5>
      <a:accent6>
        <a:srgbClr val="6C5C76"/>
      </a:accent6>
      <a:hlink>
        <a:srgbClr val="0044CC"/>
      </a:hlink>
      <a:folHlink>
        <a:srgbClr val="66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Landscape_templates</Template>
  <TotalTime>10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Landscape_templates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Taflinger, Marianne Contractor</dc:creator>
  <cp:lastModifiedBy>Lisa</cp:lastModifiedBy>
  <cp:revision>4</cp:revision>
  <cp:lastPrinted>2015-03-18T19:40:55Z</cp:lastPrinted>
  <dcterms:created xsi:type="dcterms:W3CDTF">2015-04-24T20:41:37Z</dcterms:created>
  <dcterms:modified xsi:type="dcterms:W3CDTF">2015-05-06T15:16:55Z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A8DB5F5E-2EA1-4444-89D1-59F70D9B36BB</vt:lpwstr>
  </property>
  <property fmtid="{D5CDD505-2E9C-101B-9397-08002B2CF9AE}" pid="3" name="ArticulatePath">
    <vt:lpwstr>Presentation2</vt:lpwstr>
  </property>
</Properties>
</file>