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705" r:id="rId6"/>
  </p:sldMasterIdLst>
  <p:notesMasterIdLst>
    <p:notesMasterId r:id="rId29"/>
  </p:notesMasterIdLst>
  <p:sldIdLst>
    <p:sldId id="853" r:id="rId7"/>
    <p:sldId id="1120" r:id="rId8"/>
    <p:sldId id="1137" r:id="rId9"/>
    <p:sldId id="1092" r:id="rId10"/>
    <p:sldId id="1109" r:id="rId11"/>
    <p:sldId id="1121" r:id="rId12"/>
    <p:sldId id="1110" r:id="rId13"/>
    <p:sldId id="1087" r:id="rId14"/>
    <p:sldId id="1085" r:id="rId15"/>
    <p:sldId id="1093" r:id="rId16"/>
    <p:sldId id="1090" r:id="rId17"/>
    <p:sldId id="863" r:id="rId18"/>
    <p:sldId id="1116" r:id="rId19"/>
    <p:sldId id="1136" r:id="rId20"/>
    <p:sldId id="1124" r:id="rId21"/>
    <p:sldId id="1099" r:id="rId22"/>
    <p:sldId id="857" r:id="rId23"/>
    <p:sldId id="858" r:id="rId24"/>
    <p:sldId id="1138" r:id="rId25"/>
    <p:sldId id="1097" r:id="rId26"/>
    <p:sldId id="861" r:id="rId27"/>
    <p:sldId id="854" r:id="rId28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bson, Ashley (CIV)" initials="" lastIdx="0" clrIdx="0"/>
  <p:cmAuthor id="2" name="Richardson, Michael (Mike) (CIV)" initials="RM((" lastIdx="1" clrIdx="1">
    <p:extLst>
      <p:ext uri="{19B8F6BF-5375-455C-9EA6-DF929625EA0E}">
        <p15:presenceInfo xmlns:p15="http://schemas.microsoft.com/office/powerpoint/2012/main" userId="S-1-5-21-2261431323-1781770456-428319998-327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0D3F0-039B-4ADE-948B-3829225471C8}" v="158" dt="2022-10-17T22:29:05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64165" autoAdjust="0"/>
  </p:normalViewPr>
  <p:slideViewPr>
    <p:cSldViewPr snapToGrid="0">
      <p:cViewPr varScale="1">
        <p:scale>
          <a:sx n="50" d="100"/>
          <a:sy n="50" d="100"/>
        </p:scale>
        <p:origin x="5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son, Michael (Mike) (CIV)" userId="921c6f8b-810a-4f4b-bc39-e0a21284e12a" providerId="ADAL" clId="{C6C0D3F0-039B-4ADE-948B-3829225471C8}"/>
    <pc:docChg chg="undo custSel addSld delSld modSld sldOrd">
      <pc:chgData name="Richardson, Michael (Mike) (CIV)" userId="921c6f8b-810a-4f4b-bc39-e0a21284e12a" providerId="ADAL" clId="{C6C0D3F0-039B-4ADE-948B-3829225471C8}" dt="2022-10-17T22:35:46.352" v="2900" actId="20577"/>
      <pc:docMkLst>
        <pc:docMk/>
      </pc:docMkLst>
      <pc:sldChg chg="del">
        <pc:chgData name="Richardson, Michael (Mike) (CIV)" userId="921c6f8b-810a-4f4b-bc39-e0a21284e12a" providerId="ADAL" clId="{C6C0D3F0-039B-4ADE-948B-3829225471C8}" dt="2022-10-17T21:13:24.405" v="1861" actId="47"/>
        <pc:sldMkLst>
          <pc:docMk/>
          <pc:sldMk cId="3162603896" sldId="848"/>
        </pc:sldMkLst>
      </pc:sldChg>
      <pc:sldChg chg="del">
        <pc:chgData name="Richardson, Michael (Mike) (CIV)" userId="921c6f8b-810a-4f4b-bc39-e0a21284e12a" providerId="ADAL" clId="{C6C0D3F0-039B-4ADE-948B-3829225471C8}" dt="2022-10-17T21:13:24.405" v="1861" actId="47"/>
        <pc:sldMkLst>
          <pc:docMk/>
          <pc:sldMk cId="3994848400" sldId="851"/>
        </pc:sldMkLst>
      </pc:sldChg>
      <pc:sldChg chg="modSp mod">
        <pc:chgData name="Richardson, Michael (Mike) (CIV)" userId="921c6f8b-810a-4f4b-bc39-e0a21284e12a" providerId="ADAL" clId="{C6C0D3F0-039B-4ADE-948B-3829225471C8}" dt="2022-10-17T18:24:41.358" v="2" actId="6549"/>
        <pc:sldMkLst>
          <pc:docMk/>
          <pc:sldMk cId="3210017975" sldId="854"/>
        </pc:sldMkLst>
        <pc:spChg chg="mod">
          <ac:chgData name="Richardson, Michael (Mike) (CIV)" userId="921c6f8b-810a-4f4b-bc39-e0a21284e12a" providerId="ADAL" clId="{C6C0D3F0-039B-4ADE-948B-3829225471C8}" dt="2022-10-17T18:24:41.358" v="2" actId="6549"/>
          <ac:spMkLst>
            <pc:docMk/>
            <pc:sldMk cId="3210017975" sldId="854"/>
            <ac:spMk id="12" creationId="{1EC0013A-FF07-F747-9814-4A20E58FB34E}"/>
          </ac:spMkLst>
        </pc:spChg>
      </pc:sldChg>
      <pc:sldChg chg="del">
        <pc:chgData name="Richardson, Michael (Mike) (CIV)" userId="921c6f8b-810a-4f4b-bc39-e0a21284e12a" providerId="ADAL" clId="{C6C0D3F0-039B-4ADE-948B-3829225471C8}" dt="2022-10-17T22:33:50.304" v="2646" actId="47"/>
        <pc:sldMkLst>
          <pc:docMk/>
          <pc:sldMk cId="1584136289" sldId="860"/>
        </pc:sldMkLst>
      </pc:sldChg>
      <pc:sldChg chg="modSp mod modNotesTx">
        <pc:chgData name="Richardson, Michael (Mike) (CIV)" userId="921c6f8b-810a-4f4b-bc39-e0a21284e12a" providerId="ADAL" clId="{C6C0D3F0-039B-4ADE-948B-3829225471C8}" dt="2022-10-17T22:23:57.268" v="2511" actId="20577"/>
        <pc:sldMkLst>
          <pc:docMk/>
          <pc:sldMk cId="1444496927" sldId="861"/>
        </pc:sldMkLst>
        <pc:spChg chg="mod">
          <ac:chgData name="Richardson, Michael (Mike) (CIV)" userId="921c6f8b-810a-4f4b-bc39-e0a21284e12a" providerId="ADAL" clId="{C6C0D3F0-039B-4ADE-948B-3829225471C8}" dt="2022-10-17T22:23:57.268" v="2511" actId="20577"/>
          <ac:spMkLst>
            <pc:docMk/>
            <pc:sldMk cId="1444496927" sldId="861"/>
            <ac:spMk id="6" creationId="{4229CF5B-FEAE-4C9D-BEE7-CFE558CAEFB8}"/>
          </ac:spMkLst>
        </pc:spChg>
      </pc:sldChg>
      <pc:sldChg chg="del">
        <pc:chgData name="Richardson, Michael (Mike) (CIV)" userId="921c6f8b-810a-4f4b-bc39-e0a21284e12a" providerId="ADAL" clId="{C6C0D3F0-039B-4ADE-948B-3829225471C8}" dt="2022-10-17T21:13:24.405" v="1861" actId="47"/>
        <pc:sldMkLst>
          <pc:docMk/>
          <pc:sldMk cId="1424740331" sldId="862"/>
        </pc:sldMkLst>
      </pc:sldChg>
      <pc:sldChg chg="modSp mod modNotesTx">
        <pc:chgData name="Richardson, Michael (Mike) (CIV)" userId="921c6f8b-810a-4f4b-bc39-e0a21284e12a" providerId="ADAL" clId="{C6C0D3F0-039B-4ADE-948B-3829225471C8}" dt="2022-10-17T20:29:27.795" v="574" actId="6549"/>
        <pc:sldMkLst>
          <pc:docMk/>
          <pc:sldMk cId="3040956179" sldId="1085"/>
        </pc:sldMkLst>
        <pc:spChg chg="mod">
          <ac:chgData name="Richardson, Michael (Mike) (CIV)" userId="921c6f8b-810a-4f4b-bc39-e0a21284e12a" providerId="ADAL" clId="{C6C0D3F0-039B-4ADE-948B-3829225471C8}" dt="2022-10-17T20:22:53.120" v="569" actId="1036"/>
          <ac:spMkLst>
            <pc:docMk/>
            <pc:sldMk cId="3040956179" sldId="1085"/>
            <ac:spMk id="2" creationId="{00C30B3B-7A07-4D70-A731-D76D28FDA89C}"/>
          </ac:spMkLst>
        </pc:spChg>
      </pc:sldChg>
      <pc:sldChg chg="modSp mod modNotesTx">
        <pc:chgData name="Richardson, Michael (Mike) (CIV)" userId="921c6f8b-810a-4f4b-bc39-e0a21284e12a" providerId="ADAL" clId="{C6C0D3F0-039B-4ADE-948B-3829225471C8}" dt="2022-10-17T20:42:10.448" v="1041" actId="1035"/>
        <pc:sldMkLst>
          <pc:docMk/>
          <pc:sldMk cId="3469562086" sldId="1087"/>
        </pc:sldMkLst>
        <pc:spChg chg="mod">
          <ac:chgData name="Richardson, Michael (Mike) (CIV)" userId="921c6f8b-810a-4f4b-bc39-e0a21284e12a" providerId="ADAL" clId="{C6C0D3F0-039B-4ADE-948B-3829225471C8}" dt="2022-10-17T20:39:49.668" v="951" actId="20577"/>
          <ac:spMkLst>
            <pc:docMk/>
            <pc:sldMk cId="3469562086" sldId="1087"/>
            <ac:spMk id="5" creationId="{1DF848F1-C0DA-4194-9FEC-AAC2C65559A0}"/>
          </ac:spMkLst>
        </pc:spChg>
        <pc:picChg chg="mod">
          <ac:chgData name="Richardson, Michael (Mike) (CIV)" userId="921c6f8b-810a-4f4b-bc39-e0a21284e12a" providerId="ADAL" clId="{C6C0D3F0-039B-4ADE-948B-3829225471C8}" dt="2022-10-17T20:41:49.361" v="1022" actId="14100"/>
          <ac:picMkLst>
            <pc:docMk/>
            <pc:sldMk cId="3469562086" sldId="1087"/>
            <ac:picMk id="6" creationId="{B71CFF53-014B-4E1D-89A1-4F6BB2E016E3}"/>
          </ac:picMkLst>
        </pc:picChg>
        <pc:picChg chg="mod">
          <ac:chgData name="Richardson, Michael (Mike) (CIV)" userId="921c6f8b-810a-4f4b-bc39-e0a21284e12a" providerId="ADAL" clId="{C6C0D3F0-039B-4ADE-948B-3829225471C8}" dt="2022-10-17T20:41:53.184" v="1027" actId="1038"/>
          <ac:picMkLst>
            <pc:docMk/>
            <pc:sldMk cId="3469562086" sldId="1087"/>
            <ac:picMk id="7" creationId="{FAA69503-B0E3-4DCB-AE00-F988F5DB5225}"/>
          </ac:picMkLst>
        </pc:picChg>
        <pc:picChg chg="mod ord">
          <ac:chgData name="Richardson, Michael (Mike) (CIV)" userId="921c6f8b-810a-4f4b-bc39-e0a21284e12a" providerId="ADAL" clId="{C6C0D3F0-039B-4ADE-948B-3829225471C8}" dt="2022-10-17T20:40:04.043" v="987" actId="1037"/>
          <ac:picMkLst>
            <pc:docMk/>
            <pc:sldMk cId="3469562086" sldId="1087"/>
            <ac:picMk id="8" creationId="{25705E68-A14C-4DE4-971C-EBB044BE1094}"/>
          </ac:picMkLst>
        </pc:picChg>
        <pc:picChg chg="mod ord">
          <ac:chgData name="Richardson, Michael (Mike) (CIV)" userId="921c6f8b-810a-4f4b-bc39-e0a21284e12a" providerId="ADAL" clId="{C6C0D3F0-039B-4ADE-948B-3829225471C8}" dt="2022-10-17T20:42:10.448" v="1041" actId="1035"/>
          <ac:picMkLst>
            <pc:docMk/>
            <pc:sldMk cId="3469562086" sldId="1087"/>
            <ac:picMk id="9" creationId="{264A3105-E4A3-4D92-9603-D86CCA325EDE}"/>
          </ac:picMkLst>
        </pc:picChg>
        <pc:picChg chg="mod ord">
          <ac:chgData name="Richardson, Michael (Mike) (CIV)" userId="921c6f8b-810a-4f4b-bc39-e0a21284e12a" providerId="ADAL" clId="{C6C0D3F0-039B-4ADE-948B-3829225471C8}" dt="2022-10-17T20:42:05.431" v="1037" actId="1036"/>
          <ac:picMkLst>
            <pc:docMk/>
            <pc:sldMk cId="3469562086" sldId="1087"/>
            <ac:picMk id="10" creationId="{DC17C4B9-566B-453F-86C4-409C03E03A5E}"/>
          </ac:picMkLst>
        </pc:picChg>
      </pc:sldChg>
      <pc:sldChg chg="modSp mod">
        <pc:chgData name="Richardson, Michael (Mike) (CIV)" userId="921c6f8b-810a-4f4b-bc39-e0a21284e12a" providerId="ADAL" clId="{C6C0D3F0-039B-4ADE-948B-3829225471C8}" dt="2022-10-17T21:46:14.598" v="2357" actId="6549"/>
        <pc:sldMkLst>
          <pc:docMk/>
          <pc:sldMk cId="2835679953" sldId="1090"/>
        </pc:sldMkLst>
        <pc:spChg chg="mod">
          <ac:chgData name="Richardson, Michael (Mike) (CIV)" userId="921c6f8b-810a-4f4b-bc39-e0a21284e12a" providerId="ADAL" clId="{C6C0D3F0-039B-4ADE-948B-3829225471C8}" dt="2022-10-17T21:46:14.598" v="2357" actId="6549"/>
          <ac:spMkLst>
            <pc:docMk/>
            <pc:sldMk cId="2835679953" sldId="1090"/>
            <ac:spMk id="3" creationId="{84A4D484-B349-4264-9611-BFE874D5013D}"/>
          </ac:spMkLst>
        </pc:spChg>
      </pc:sldChg>
      <pc:sldChg chg="modSp mod modAnim">
        <pc:chgData name="Richardson, Michael (Mike) (CIV)" userId="921c6f8b-810a-4f4b-bc39-e0a21284e12a" providerId="ADAL" clId="{C6C0D3F0-039B-4ADE-948B-3829225471C8}" dt="2022-10-17T20:35:51.480" v="774" actId="20577"/>
        <pc:sldMkLst>
          <pc:docMk/>
          <pc:sldMk cId="3026151212" sldId="1092"/>
        </pc:sldMkLst>
        <pc:spChg chg="mod">
          <ac:chgData name="Richardson, Michael (Mike) (CIV)" userId="921c6f8b-810a-4f4b-bc39-e0a21284e12a" providerId="ADAL" clId="{C6C0D3F0-039B-4ADE-948B-3829225471C8}" dt="2022-10-17T20:35:51.480" v="774" actId="20577"/>
          <ac:spMkLst>
            <pc:docMk/>
            <pc:sldMk cId="3026151212" sldId="1092"/>
            <ac:spMk id="2" creationId="{970276CE-A6DB-4153-B3CE-482F82FCB151}"/>
          </ac:spMkLst>
        </pc:spChg>
        <pc:spChg chg="mod">
          <ac:chgData name="Richardson, Michael (Mike) (CIV)" userId="921c6f8b-810a-4f4b-bc39-e0a21284e12a" providerId="ADAL" clId="{C6C0D3F0-039B-4ADE-948B-3829225471C8}" dt="2022-10-17T20:20:27.565" v="506" actId="2711"/>
          <ac:spMkLst>
            <pc:docMk/>
            <pc:sldMk cId="3026151212" sldId="1092"/>
            <ac:spMk id="22" creationId="{027FFBB3-C35B-0D4C-BABF-9013649D52B5}"/>
          </ac:spMkLst>
        </pc:spChg>
      </pc:sldChg>
      <pc:sldChg chg="modSp mod modNotesTx">
        <pc:chgData name="Richardson, Michael (Mike) (CIV)" userId="921c6f8b-810a-4f4b-bc39-e0a21284e12a" providerId="ADAL" clId="{C6C0D3F0-039B-4ADE-948B-3829225471C8}" dt="2022-10-17T21:43:29.290" v="2298" actId="20577"/>
        <pc:sldMkLst>
          <pc:docMk/>
          <pc:sldMk cId="1708747037" sldId="1093"/>
        </pc:sldMkLst>
        <pc:spChg chg="mod">
          <ac:chgData name="Richardson, Michael (Mike) (CIV)" userId="921c6f8b-810a-4f4b-bc39-e0a21284e12a" providerId="ADAL" clId="{C6C0D3F0-039B-4ADE-948B-3829225471C8}" dt="2022-10-17T20:59:37.179" v="1292" actId="20577"/>
          <ac:spMkLst>
            <pc:docMk/>
            <pc:sldMk cId="1708747037" sldId="1093"/>
            <ac:spMk id="12" creationId="{4184DC95-0D92-4780-AE70-A6FEEAB0FE43}"/>
          </ac:spMkLst>
        </pc:spChg>
        <pc:picChg chg="mod">
          <ac:chgData name="Richardson, Michael (Mike) (CIV)" userId="921c6f8b-810a-4f4b-bc39-e0a21284e12a" providerId="ADAL" clId="{C6C0D3F0-039B-4ADE-948B-3829225471C8}" dt="2022-10-17T20:43:29.086" v="1070" actId="1037"/>
          <ac:picMkLst>
            <pc:docMk/>
            <pc:sldMk cId="1708747037" sldId="1093"/>
            <ac:picMk id="3" creationId="{58F2B1E1-CFEA-43F1-BB9C-583EC1049C62}"/>
          </ac:picMkLst>
        </pc:picChg>
      </pc:sldChg>
      <pc:sldChg chg="del">
        <pc:chgData name="Richardson, Michael (Mike) (CIV)" userId="921c6f8b-810a-4f4b-bc39-e0a21284e12a" providerId="ADAL" clId="{C6C0D3F0-039B-4ADE-948B-3829225471C8}" dt="2022-10-17T21:11:59.390" v="1831" actId="47"/>
        <pc:sldMkLst>
          <pc:docMk/>
          <pc:sldMk cId="791394612" sldId="1095"/>
        </pc:sldMkLst>
      </pc:sldChg>
      <pc:sldChg chg="modSp mod modNotesTx">
        <pc:chgData name="Richardson, Michael (Mike) (CIV)" userId="921c6f8b-810a-4f4b-bc39-e0a21284e12a" providerId="ADAL" clId="{C6C0D3F0-039B-4ADE-948B-3829225471C8}" dt="2022-10-17T21:11:49.579" v="1830" actId="20577"/>
        <pc:sldMkLst>
          <pc:docMk/>
          <pc:sldMk cId="2542846300" sldId="1097"/>
        </pc:sldMkLst>
        <pc:spChg chg="mod">
          <ac:chgData name="Richardson, Michael (Mike) (CIV)" userId="921c6f8b-810a-4f4b-bc39-e0a21284e12a" providerId="ADAL" clId="{C6C0D3F0-039B-4ADE-948B-3829225471C8}" dt="2022-10-17T21:04:52.839" v="1382" actId="20577"/>
          <ac:spMkLst>
            <pc:docMk/>
            <pc:sldMk cId="2542846300" sldId="1097"/>
            <ac:spMk id="16" creationId="{EC0DD926-17F6-41E3-844B-F3AF08B4591F}"/>
          </ac:spMkLst>
        </pc:spChg>
      </pc:sldChg>
      <pc:sldChg chg="modNotesTx">
        <pc:chgData name="Richardson, Michael (Mike) (CIV)" userId="921c6f8b-810a-4f4b-bc39-e0a21284e12a" providerId="ADAL" clId="{C6C0D3F0-039B-4ADE-948B-3829225471C8}" dt="2022-10-17T22:35:46.352" v="2900" actId="20577"/>
        <pc:sldMkLst>
          <pc:docMk/>
          <pc:sldMk cId="2089088061" sldId="1099"/>
        </pc:sldMkLst>
      </pc:sldChg>
      <pc:sldChg chg="del">
        <pc:chgData name="Richardson, Michael (Mike) (CIV)" userId="921c6f8b-810a-4f4b-bc39-e0a21284e12a" providerId="ADAL" clId="{C6C0D3F0-039B-4ADE-948B-3829225471C8}" dt="2022-10-17T21:12:58.995" v="1859" actId="47"/>
        <pc:sldMkLst>
          <pc:docMk/>
          <pc:sldMk cId="2995666558" sldId="1100"/>
        </pc:sldMkLst>
      </pc:sldChg>
      <pc:sldChg chg="del">
        <pc:chgData name="Richardson, Michael (Mike) (CIV)" userId="921c6f8b-810a-4f4b-bc39-e0a21284e12a" providerId="ADAL" clId="{C6C0D3F0-039B-4ADE-948B-3829225471C8}" dt="2022-10-17T21:13:00.937" v="1860" actId="47"/>
        <pc:sldMkLst>
          <pc:docMk/>
          <pc:sldMk cId="1489261677" sldId="1102"/>
        </pc:sldMkLst>
      </pc:sldChg>
      <pc:sldChg chg="modSp del mod">
        <pc:chgData name="Richardson, Michael (Mike) (CIV)" userId="921c6f8b-810a-4f4b-bc39-e0a21284e12a" providerId="ADAL" clId="{C6C0D3F0-039B-4ADE-948B-3829225471C8}" dt="2022-10-17T20:15:36.724" v="367" actId="47"/>
        <pc:sldMkLst>
          <pc:docMk/>
          <pc:sldMk cId="3288858742" sldId="1108"/>
        </pc:sldMkLst>
        <pc:spChg chg="mod">
          <ac:chgData name="Richardson, Michael (Mike) (CIV)" userId="921c6f8b-810a-4f4b-bc39-e0a21284e12a" providerId="ADAL" clId="{C6C0D3F0-039B-4ADE-948B-3829225471C8}" dt="2022-10-17T20:11:37.097" v="230" actId="20577"/>
          <ac:spMkLst>
            <pc:docMk/>
            <pc:sldMk cId="3288858742" sldId="1108"/>
            <ac:spMk id="16" creationId="{EC0DD926-17F6-41E3-844B-F3AF08B4591F}"/>
          </ac:spMkLst>
        </pc:spChg>
      </pc:sldChg>
      <pc:sldChg chg="modSp mod ord">
        <pc:chgData name="Richardson, Michael (Mike) (CIV)" userId="921c6f8b-810a-4f4b-bc39-e0a21284e12a" providerId="ADAL" clId="{C6C0D3F0-039B-4ADE-948B-3829225471C8}" dt="2022-10-17T20:35:01.804" v="742" actId="20577"/>
        <pc:sldMkLst>
          <pc:docMk/>
          <pc:sldMk cId="189955704" sldId="1109"/>
        </pc:sldMkLst>
        <pc:spChg chg="mod">
          <ac:chgData name="Richardson, Michael (Mike) (CIV)" userId="921c6f8b-810a-4f4b-bc39-e0a21284e12a" providerId="ADAL" clId="{C6C0D3F0-039B-4ADE-948B-3829225471C8}" dt="2022-10-17T20:35:01.804" v="742" actId="20577"/>
          <ac:spMkLst>
            <pc:docMk/>
            <pc:sldMk cId="189955704" sldId="1109"/>
            <ac:spMk id="7" creationId="{8C899408-D3E8-2544-AD11-0862E9A8BF12}"/>
          </ac:spMkLst>
        </pc:spChg>
      </pc:sldChg>
      <pc:sldChg chg="addSp modSp mod modAnim">
        <pc:chgData name="Richardson, Michael (Mike) (CIV)" userId="921c6f8b-810a-4f4b-bc39-e0a21284e12a" providerId="ADAL" clId="{C6C0D3F0-039B-4ADE-948B-3829225471C8}" dt="2022-10-17T20:22:35.051" v="560" actId="207"/>
        <pc:sldMkLst>
          <pc:docMk/>
          <pc:sldMk cId="715285127" sldId="1110"/>
        </pc:sldMkLst>
        <pc:spChg chg="mod">
          <ac:chgData name="Richardson, Michael (Mike) (CIV)" userId="921c6f8b-810a-4f4b-bc39-e0a21284e12a" providerId="ADAL" clId="{C6C0D3F0-039B-4ADE-948B-3829225471C8}" dt="2022-10-17T20:20:45.950" v="507" actId="6549"/>
          <ac:spMkLst>
            <pc:docMk/>
            <pc:sldMk cId="715285127" sldId="1110"/>
            <ac:spMk id="2" creationId="{00C30B3B-7A07-4D70-A731-D76D28FDA89C}"/>
          </ac:spMkLst>
        </pc:spChg>
        <pc:spChg chg="mod">
          <ac:chgData name="Richardson, Michael (Mike) (CIV)" userId="921c6f8b-810a-4f4b-bc39-e0a21284e12a" providerId="ADAL" clId="{C6C0D3F0-039B-4ADE-948B-3829225471C8}" dt="2022-10-17T20:19:11.043" v="474" actId="164"/>
          <ac:spMkLst>
            <pc:docMk/>
            <pc:sldMk cId="715285127" sldId="1110"/>
            <ac:spMk id="3" creationId="{93E7113F-2DE2-7F4B-AD03-A2D9811D12EA}"/>
          </ac:spMkLst>
        </pc:spChg>
        <pc:spChg chg="mod">
          <ac:chgData name="Richardson, Michael (Mike) (CIV)" userId="921c6f8b-810a-4f4b-bc39-e0a21284e12a" providerId="ADAL" clId="{C6C0D3F0-039B-4ADE-948B-3829225471C8}" dt="2022-10-17T20:19:11.043" v="474" actId="164"/>
          <ac:spMkLst>
            <pc:docMk/>
            <pc:sldMk cId="715285127" sldId="1110"/>
            <ac:spMk id="12" creationId="{47279E13-9865-014C-8C12-8DC2E08A1382}"/>
          </ac:spMkLst>
        </pc:spChg>
        <pc:spChg chg="mod">
          <ac:chgData name="Richardson, Michael (Mike) (CIV)" userId="921c6f8b-810a-4f4b-bc39-e0a21284e12a" providerId="ADAL" clId="{C6C0D3F0-039B-4ADE-948B-3829225471C8}" dt="2022-10-17T20:22:27.869" v="559" actId="207"/>
          <ac:spMkLst>
            <pc:docMk/>
            <pc:sldMk cId="715285127" sldId="1110"/>
            <ac:spMk id="17" creationId="{F1D31247-94EA-F642-A738-05684A71BE7F}"/>
          </ac:spMkLst>
        </pc:spChg>
        <pc:spChg chg="mod">
          <ac:chgData name="Richardson, Michael (Mike) (CIV)" userId="921c6f8b-810a-4f4b-bc39-e0a21284e12a" providerId="ADAL" clId="{C6C0D3F0-039B-4ADE-948B-3829225471C8}" dt="2022-10-17T20:22:35.051" v="560" actId="207"/>
          <ac:spMkLst>
            <pc:docMk/>
            <pc:sldMk cId="715285127" sldId="1110"/>
            <ac:spMk id="20" creationId="{EA57FAAC-D06B-9D42-97B6-125D9A07325F}"/>
          </ac:spMkLst>
        </pc:spChg>
        <pc:grpChg chg="add mod">
          <ac:chgData name="Richardson, Michael (Mike) (CIV)" userId="921c6f8b-810a-4f4b-bc39-e0a21284e12a" providerId="ADAL" clId="{C6C0D3F0-039B-4ADE-948B-3829225471C8}" dt="2022-10-17T20:19:11.043" v="474" actId="164"/>
          <ac:grpSpMkLst>
            <pc:docMk/>
            <pc:sldMk cId="715285127" sldId="1110"/>
            <ac:grpSpMk id="5" creationId="{6310ED84-58EE-4044-8346-24231A7AEFF9}"/>
          </ac:grpSpMkLst>
        </pc:grpChg>
        <pc:picChg chg="mod">
          <ac:chgData name="Richardson, Michael (Mike) (CIV)" userId="921c6f8b-810a-4f4b-bc39-e0a21284e12a" providerId="ADAL" clId="{C6C0D3F0-039B-4ADE-948B-3829225471C8}" dt="2022-10-17T20:19:11.043" v="474" actId="164"/>
          <ac:picMkLst>
            <pc:docMk/>
            <pc:sldMk cId="715285127" sldId="1110"/>
            <ac:picMk id="1026" creationId="{23420F46-2106-864C-9B77-F4734D1C5792}"/>
          </ac:picMkLst>
        </pc:picChg>
        <pc:cxnChg chg="mod">
          <ac:chgData name="Richardson, Michael (Mike) (CIV)" userId="921c6f8b-810a-4f4b-bc39-e0a21284e12a" providerId="ADAL" clId="{C6C0D3F0-039B-4ADE-948B-3829225471C8}" dt="2022-10-17T20:21:42.268" v="558" actId="14100"/>
          <ac:cxnSpMkLst>
            <pc:docMk/>
            <pc:sldMk cId="715285127" sldId="1110"/>
            <ac:cxnSpMk id="16" creationId="{525F0D95-0562-9D49-BE27-E9FAD9F58320}"/>
          </ac:cxnSpMkLst>
        </pc:cxnChg>
      </pc:sldChg>
      <pc:sldChg chg="del">
        <pc:chgData name="Richardson, Michael (Mike) (CIV)" userId="921c6f8b-810a-4f4b-bc39-e0a21284e12a" providerId="ADAL" clId="{C6C0D3F0-039B-4ADE-948B-3829225471C8}" dt="2022-10-17T21:38:45.198" v="1865" actId="47"/>
        <pc:sldMkLst>
          <pc:docMk/>
          <pc:sldMk cId="1347963934" sldId="1112"/>
        </pc:sldMkLst>
      </pc:sldChg>
      <pc:sldChg chg="addSp delSp modSp del mod">
        <pc:chgData name="Richardson, Michael (Mike) (CIV)" userId="921c6f8b-810a-4f4b-bc39-e0a21284e12a" providerId="ADAL" clId="{C6C0D3F0-039B-4ADE-948B-3829225471C8}" dt="2022-10-17T20:52:33.752" v="1156" actId="47"/>
        <pc:sldMkLst>
          <pc:docMk/>
          <pc:sldMk cId="3123580805" sldId="1114"/>
        </pc:sldMkLst>
        <pc:spChg chg="add del mod">
          <ac:chgData name="Richardson, Michael (Mike) (CIV)" userId="921c6f8b-810a-4f4b-bc39-e0a21284e12a" providerId="ADAL" clId="{C6C0D3F0-039B-4ADE-948B-3829225471C8}" dt="2022-10-17T20:48:20.132" v="1115" actId="22"/>
          <ac:spMkLst>
            <pc:docMk/>
            <pc:sldMk cId="3123580805" sldId="1114"/>
            <ac:spMk id="32" creationId="{F51DCABF-31A5-4EB6-8D53-8CB6D7451530}"/>
          </ac:spMkLst>
        </pc:spChg>
        <pc:spChg chg="add del">
          <ac:chgData name="Richardson, Michael (Mike) (CIV)" userId="921c6f8b-810a-4f4b-bc39-e0a21284e12a" providerId="ADAL" clId="{C6C0D3F0-039B-4ADE-948B-3829225471C8}" dt="2022-10-17T20:49:00.122" v="1117" actId="478"/>
          <ac:spMkLst>
            <pc:docMk/>
            <pc:sldMk cId="3123580805" sldId="1114"/>
            <ac:spMk id="35" creationId="{AAFFB136-6F56-43FF-8927-E58843735941}"/>
          </ac:spMkLst>
        </pc:spChg>
        <pc:grpChg chg="del">
          <ac:chgData name="Richardson, Michael (Mike) (CIV)" userId="921c6f8b-810a-4f4b-bc39-e0a21284e12a" providerId="ADAL" clId="{C6C0D3F0-039B-4ADE-948B-3829225471C8}" dt="2022-10-17T20:47:26" v="1111" actId="478"/>
          <ac:grpSpMkLst>
            <pc:docMk/>
            <pc:sldMk cId="3123580805" sldId="1114"/>
            <ac:grpSpMk id="10" creationId="{D2C29E56-EE0B-F44F-BBC8-F7505BE4EB90}"/>
          </ac:grpSpMkLst>
        </pc:grpChg>
        <pc:grpChg chg="del">
          <ac:chgData name="Richardson, Michael (Mike) (CIV)" userId="921c6f8b-810a-4f4b-bc39-e0a21284e12a" providerId="ADAL" clId="{C6C0D3F0-039B-4ADE-948B-3829225471C8}" dt="2022-10-17T20:47:26" v="1111" actId="478"/>
          <ac:grpSpMkLst>
            <pc:docMk/>
            <pc:sldMk cId="3123580805" sldId="1114"/>
            <ac:grpSpMk id="16" creationId="{AD6CB09F-DBC2-194E-9037-79D557D17E53}"/>
          </ac:grpSpMkLst>
        </pc:grpChg>
        <pc:grpChg chg="del">
          <ac:chgData name="Richardson, Michael (Mike) (CIV)" userId="921c6f8b-810a-4f4b-bc39-e0a21284e12a" providerId="ADAL" clId="{C6C0D3F0-039B-4ADE-948B-3829225471C8}" dt="2022-10-17T20:47:26" v="1111" actId="478"/>
          <ac:grpSpMkLst>
            <pc:docMk/>
            <pc:sldMk cId="3123580805" sldId="1114"/>
            <ac:grpSpMk id="23" creationId="{951790A6-B6DD-FC4F-A0C1-6483920412B0}"/>
          </ac:grpSpMkLst>
        </pc:grpChg>
        <pc:grpChg chg="del">
          <ac:chgData name="Richardson, Michael (Mike) (CIV)" userId="921c6f8b-810a-4f4b-bc39-e0a21284e12a" providerId="ADAL" clId="{C6C0D3F0-039B-4ADE-948B-3829225471C8}" dt="2022-10-17T20:47:26" v="1111" actId="478"/>
          <ac:grpSpMkLst>
            <pc:docMk/>
            <pc:sldMk cId="3123580805" sldId="1114"/>
            <ac:grpSpMk id="29" creationId="{3CDB403C-6935-934E-92D6-5049619D75A5}"/>
          </ac:grpSpMkLst>
        </pc:grpChg>
        <pc:graphicFrameChg chg="add del mod modGraphic">
          <ac:chgData name="Richardson, Michael (Mike) (CIV)" userId="921c6f8b-810a-4f4b-bc39-e0a21284e12a" providerId="ADAL" clId="{C6C0D3F0-039B-4ADE-948B-3829225471C8}" dt="2022-10-17T20:51:34.872" v="1136" actId="478"/>
          <ac:graphicFrameMkLst>
            <pc:docMk/>
            <pc:sldMk cId="3123580805" sldId="1114"/>
            <ac:graphicFrameMk id="6" creationId="{D34F5E23-804F-4EF8-B7B3-BAC81D3688AF}"/>
          </ac:graphicFrameMkLst>
        </pc:graphicFrameChg>
        <pc:cxnChg chg="del">
          <ac:chgData name="Richardson, Michael (Mike) (CIV)" userId="921c6f8b-810a-4f4b-bc39-e0a21284e12a" providerId="ADAL" clId="{C6C0D3F0-039B-4ADE-948B-3829225471C8}" dt="2022-10-17T20:47:26" v="1111" actId="478"/>
          <ac:cxnSpMkLst>
            <pc:docMk/>
            <pc:sldMk cId="3123580805" sldId="1114"/>
            <ac:cxnSpMk id="7" creationId="{D94D6C6C-6FB1-694E-B5AE-F58BDD616082}"/>
          </ac:cxnSpMkLst>
        </pc:cxnChg>
      </pc:sldChg>
      <pc:sldChg chg="modSp mod modNotesTx">
        <pc:chgData name="Richardson, Michael (Mike) (CIV)" userId="921c6f8b-810a-4f4b-bc39-e0a21284e12a" providerId="ADAL" clId="{C6C0D3F0-039B-4ADE-948B-3829225471C8}" dt="2022-10-17T21:41:33.624" v="2115" actId="20577"/>
        <pc:sldMkLst>
          <pc:docMk/>
          <pc:sldMk cId="2425638291" sldId="1116"/>
        </pc:sldMkLst>
        <pc:spChg chg="mod">
          <ac:chgData name="Richardson, Michael (Mike) (CIV)" userId="921c6f8b-810a-4f4b-bc39-e0a21284e12a" providerId="ADAL" clId="{C6C0D3F0-039B-4ADE-948B-3829225471C8}" dt="2022-10-17T21:39:27.867" v="1876" actId="20577"/>
          <ac:spMkLst>
            <pc:docMk/>
            <pc:sldMk cId="2425638291" sldId="1116"/>
            <ac:spMk id="21" creationId="{2254AA60-72C9-46BD-A1B8-BAFD5946E2D0}"/>
          </ac:spMkLst>
        </pc:spChg>
        <pc:graphicFrameChg chg="mod">
          <ac:chgData name="Richardson, Michael (Mike) (CIV)" userId="921c6f8b-810a-4f4b-bc39-e0a21284e12a" providerId="ADAL" clId="{C6C0D3F0-039B-4ADE-948B-3829225471C8}" dt="2022-10-17T21:38:51.259" v="1868" actId="20577"/>
          <ac:graphicFrameMkLst>
            <pc:docMk/>
            <pc:sldMk cId="2425638291" sldId="1116"/>
            <ac:graphicFrameMk id="9" creationId="{0A6EAAB3-9F8B-2F4D-9938-2A4ED5285DED}"/>
          </ac:graphicFrameMkLst>
        </pc:graphicFrameChg>
      </pc:sldChg>
      <pc:sldChg chg="modSp mod">
        <pc:chgData name="Richardson, Michael (Mike) (CIV)" userId="921c6f8b-810a-4f4b-bc39-e0a21284e12a" providerId="ADAL" clId="{C6C0D3F0-039B-4ADE-948B-3829225471C8}" dt="2022-10-17T21:12:32.464" v="1857" actId="20577"/>
        <pc:sldMkLst>
          <pc:docMk/>
          <pc:sldMk cId="935346192" sldId="1120"/>
        </pc:sldMkLst>
        <pc:spChg chg="mod">
          <ac:chgData name="Richardson, Michael (Mike) (CIV)" userId="921c6f8b-810a-4f4b-bc39-e0a21284e12a" providerId="ADAL" clId="{C6C0D3F0-039B-4ADE-948B-3829225471C8}" dt="2022-10-17T21:12:32.464" v="1857" actId="20577"/>
          <ac:spMkLst>
            <pc:docMk/>
            <pc:sldMk cId="935346192" sldId="1120"/>
            <ac:spMk id="16" creationId="{EC0DD926-17F6-41E3-844B-F3AF08B4591F}"/>
          </ac:spMkLst>
        </pc:spChg>
      </pc:sldChg>
      <pc:sldChg chg="modSp mod ord">
        <pc:chgData name="Richardson, Michael (Mike) (CIV)" userId="921c6f8b-810a-4f4b-bc39-e0a21284e12a" providerId="ADAL" clId="{C6C0D3F0-039B-4ADE-948B-3829225471C8}" dt="2022-10-17T20:35:25.171" v="758" actId="1036"/>
        <pc:sldMkLst>
          <pc:docMk/>
          <pc:sldMk cId="301925409" sldId="1121"/>
        </pc:sldMkLst>
        <pc:spChg chg="mod">
          <ac:chgData name="Richardson, Michael (Mike) (CIV)" userId="921c6f8b-810a-4f4b-bc39-e0a21284e12a" providerId="ADAL" clId="{C6C0D3F0-039B-4ADE-948B-3829225471C8}" dt="2022-10-17T20:35:25.171" v="758" actId="1036"/>
          <ac:spMkLst>
            <pc:docMk/>
            <pc:sldMk cId="301925409" sldId="1121"/>
            <ac:spMk id="2" creationId="{133E3B2A-F130-40A4-BACF-293A57882DAC}"/>
          </ac:spMkLst>
        </pc:spChg>
      </pc:sldChg>
      <pc:sldChg chg="del">
        <pc:chgData name="Richardson, Michael (Mike) (CIV)" userId="921c6f8b-810a-4f4b-bc39-e0a21284e12a" providerId="ADAL" clId="{C6C0D3F0-039B-4ADE-948B-3829225471C8}" dt="2022-10-17T21:13:24.405" v="1861" actId="47"/>
        <pc:sldMkLst>
          <pc:docMk/>
          <pc:sldMk cId="3834505239" sldId="1122"/>
        </pc:sldMkLst>
      </pc:sldChg>
      <pc:sldChg chg="modSp del mod">
        <pc:chgData name="Richardson, Michael (Mike) (CIV)" userId="921c6f8b-810a-4f4b-bc39-e0a21284e12a" providerId="ADAL" clId="{C6C0D3F0-039B-4ADE-948B-3829225471C8}" dt="2022-10-17T21:06:27.575" v="1536" actId="47"/>
        <pc:sldMkLst>
          <pc:docMk/>
          <pc:sldMk cId="2560890856" sldId="1123"/>
        </pc:sldMkLst>
        <pc:spChg chg="mod">
          <ac:chgData name="Richardson, Michael (Mike) (CIV)" userId="921c6f8b-810a-4f4b-bc39-e0a21284e12a" providerId="ADAL" clId="{C6C0D3F0-039B-4ADE-948B-3829225471C8}" dt="2022-10-17T21:02:30.004" v="1310" actId="20577"/>
          <ac:spMkLst>
            <pc:docMk/>
            <pc:sldMk cId="2560890856" sldId="1123"/>
            <ac:spMk id="2" creationId="{133E3B2A-F130-40A4-BACF-293A57882DAC}"/>
          </ac:spMkLst>
        </pc:spChg>
        <pc:spChg chg="mod">
          <ac:chgData name="Richardson, Michael (Mike) (CIV)" userId="921c6f8b-810a-4f4b-bc39-e0a21284e12a" providerId="ADAL" clId="{C6C0D3F0-039B-4ADE-948B-3829225471C8}" dt="2022-10-17T21:03:21.362" v="1364" actId="6549"/>
          <ac:spMkLst>
            <pc:docMk/>
            <pc:sldMk cId="2560890856" sldId="1123"/>
            <ac:spMk id="11" creationId="{F5713D41-F5CD-784E-AE3B-E499169A9B13}"/>
          </ac:spMkLst>
        </pc:spChg>
      </pc:sldChg>
      <pc:sldChg chg="del">
        <pc:chgData name="Richardson, Michael (Mike) (CIV)" userId="921c6f8b-810a-4f4b-bc39-e0a21284e12a" providerId="ADAL" clId="{C6C0D3F0-039B-4ADE-948B-3829225471C8}" dt="2022-10-17T21:12:48.155" v="1858" actId="47"/>
        <pc:sldMkLst>
          <pc:docMk/>
          <pc:sldMk cId="2584257025" sldId="1125"/>
        </pc:sldMkLst>
      </pc:sldChg>
      <pc:sldChg chg="del ord">
        <pc:chgData name="Richardson, Michael (Mike) (CIV)" userId="921c6f8b-810a-4f4b-bc39-e0a21284e12a" providerId="ADAL" clId="{C6C0D3F0-039B-4ADE-948B-3829225471C8}" dt="2022-10-17T21:13:33.771" v="1864" actId="47"/>
        <pc:sldMkLst>
          <pc:docMk/>
          <pc:sldMk cId="192862363" sldId="1126"/>
        </pc:sldMkLst>
      </pc:sldChg>
      <pc:sldChg chg="del ord">
        <pc:chgData name="Richardson, Michael (Mike) (CIV)" userId="921c6f8b-810a-4f4b-bc39-e0a21284e12a" providerId="ADAL" clId="{C6C0D3F0-039B-4ADE-948B-3829225471C8}" dt="2022-10-17T21:13:31.466" v="1863" actId="47"/>
        <pc:sldMkLst>
          <pc:docMk/>
          <pc:sldMk cId="3425777072" sldId="1128"/>
        </pc:sldMkLst>
      </pc:sldChg>
      <pc:sldChg chg="modSp del mod ord">
        <pc:chgData name="Richardson, Michael (Mike) (CIV)" userId="921c6f8b-810a-4f4b-bc39-e0a21284e12a" providerId="ADAL" clId="{C6C0D3F0-039B-4ADE-948B-3829225471C8}" dt="2022-10-17T21:49:31.074" v="2441" actId="47"/>
        <pc:sldMkLst>
          <pc:docMk/>
          <pc:sldMk cId="187597412" sldId="1129"/>
        </pc:sldMkLst>
        <pc:spChg chg="mod">
          <ac:chgData name="Richardson, Michael (Mike) (CIV)" userId="921c6f8b-810a-4f4b-bc39-e0a21284e12a" providerId="ADAL" clId="{C6C0D3F0-039B-4ADE-948B-3829225471C8}" dt="2022-10-17T21:47:21.770" v="2362" actId="1076"/>
          <ac:spMkLst>
            <pc:docMk/>
            <pc:sldMk cId="187597412" sldId="1129"/>
            <ac:spMk id="2" creationId="{B945DCB4-A35C-4872-A4D6-2F1CD84C3215}"/>
          </ac:spMkLst>
        </pc:spChg>
      </pc:sldChg>
      <pc:sldChg chg="del">
        <pc:chgData name="Richardson, Michael (Mike) (CIV)" userId="921c6f8b-810a-4f4b-bc39-e0a21284e12a" providerId="ADAL" clId="{C6C0D3F0-039B-4ADE-948B-3829225471C8}" dt="2022-10-17T21:12:06.743" v="1832" actId="47"/>
        <pc:sldMkLst>
          <pc:docMk/>
          <pc:sldMk cId="956461451" sldId="1130"/>
        </pc:sldMkLst>
      </pc:sldChg>
      <pc:sldChg chg="del ord">
        <pc:chgData name="Richardson, Michael (Mike) (CIV)" userId="921c6f8b-810a-4f4b-bc39-e0a21284e12a" providerId="ADAL" clId="{C6C0D3F0-039B-4ADE-948B-3829225471C8}" dt="2022-10-17T21:13:29.605" v="1862" actId="47"/>
        <pc:sldMkLst>
          <pc:docMk/>
          <pc:sldMk cId="4205022401" sldId="1131"/>
        </pc:sldMkLst>
      </pc:sldChg>
      <pc:sldChg chg="del">
        <pc:chgData name="Richardson, Michael (Mike) (CIV)" userId="921c6f8b-810a-4f4b-bc39-e0a21284e12a" providerId="ADAL" clId="{C6C0D3F0-039B-4ADE-948B-3829225471C8}" dt="2022-10-17T21:01:27.917" v="1297" actId="47"/>
        <pc:sldMkLst>
          <pc:docMk/>
          <pc:sldMk cId="94365033" sldId="1132"/>
        </pc:sldMkLst>
      </pc:sldChg>
      <pc:sldChg chg="modSp del mod">
        <pc:chgData name="Richardson, Michael (Mike) (CIV)" userId="921c6f8b-810a-4f4b-bc39-e0a21284e12a" providerId="ADAL" clId="{C6C0D3F0-039B-4ADE-948B-3829225471C8}" dt="2022-10-17T21:00:13.191" v="1293" actId="47"/>
        <pc:sldMkLst>
          <pc:docMk/>
          <pc:sldMk cId="3103999578" sldId="1133"/>
        </pc:sldMkLst>
        <pc:spChg chg="mod">
          <ac:chgData name="Richardson, Michael (Mike) (CIV)" userId="921c6f8b-810a-4f4b-bc39-e0a21284e12a" providerId="ADAL" clId="{C6C0D3F0-039B-4ADE-948B-3829225471C8}" dt="2022-10-17T20:53:26.407" v="1160" actId="21"/>
          <ac:spMkLst>
            <pc:docMk/>
            <pc:sldMk cId="3103999578" sldId="1133"/>
            <ac:spMk id="5" creationId="{E7F22D74-287D-4F6F-8450-228182360706}"/>
          </ac:spMkLst>
        </pc:spChg>
      </pc:sldChg>
      <pc:sldChg chg="del">
        <pc:chgData name="Richardson, Michael (Mike) (CIV)" userId="921c6f8b-810a-4f4b-bc39-e0a21284e12a" providerId="ADAL" clId="{C6C0D3F0-039B-4ADE-948B-3829225471C8}" dt="2022-10-17T21:38:46.533" v="1866" actId="47"/>
        <pc:sldMkLst>
          <pc:docMk/>
          <pc:sldMk cId="4030170865" sldId="1134"/>
        </pc:sldMkLst>
      </pc:sldChg>
      <pc:sldChg chg="modSp add del mod">
        <pc:chgData name="Richardson, Michael (Mike) (CIV)" userId="921c6f8b-810a-4f4b-bc39-e0a21284e12a" providerId="ADAL" clId="{C6C0D3F0-039B-4ADE-948B-3829225471C8}" dt="2022-10-17T20:58:19.192" v="1272" actId="47"/>
        <pc:sldMkLst>
          <pc:docMk/>
          <pc:sldMk cId="3185625639" sldId="1135"/>
        </pc:sldMkLst>
        <pc:spChg chg="mod">
          <ac:chgData name="Richardson, Michael (Mike) (CIV)" userId="921c6f8b-810a-4f4b-bc39-e0a21284e12a" providerId="ADAL" clId="{C6C0D3F0-039B-4ADE-948B-3829225471C8}" dt="2022-10-17T20:16:21.405" v="378" actId="255"/>
          <ac:spMkLst>
            <pc:docMk/>
            <pc:sldMk cId="3185625639" sldId="1135"/>
            <ac:spMk id="16" creationId="{EC0DD926-17F6-41E3-844B-F3AF08B4591F}"/>
          </ac:spMkLst>
        </pc:spChg>
        <pc:graphicFrameChg chg="mod">
          <ac:chgData name="Richardson, Michael (Mike) (CIV)" userId="921c6f8b-810a-4f4b-bc39-e0a21284e12a" providerId="ADAL" clId="{C6C0D3F0-039B-4ADE-948B-3829225471C8}" dt="2022-10-17T20:15:00.345" v="337" actId="1036"/>
          <ac:graphicFrameMkLst>
            <pc:docMk/>
            <pc:sldMk cId="3185625639" sldId="1135"/>
            <ac:graphicFrameMk id="5" creationId="{735CBB15-8270-314C-8102-5FC1BB73022D}"/>
          </ac:graphicFrameMkLst>
        </pc:graphicFrameChg>
      </pc:sldChg>
      <pc:sldChg chg="addSp delSp modSp add mod ord modNotesTx">
        <pc:chgData name="Richardson, Michael (Mike) (CIV)" userId="921c6f8b-810a-4f4b-bc39-e0a21284e12a" providerId="ADAL" clId="{C6C0D3F0-039B-4ADE-948B-3829225471C8}" dt="2022-10-17T21:01:23.558" v="1296"/>
        <pc:sldMkLst>
          <pc:docMk/>
          <pc:sldMk cId="2350466978" sldId="1136"/>
        </pc:sldMkLst>
        <pc:spChg chg="mod">
          <ac:chgData name="Richardson, Michael (Mike) (CIV)" userId="921c6f8b-810a-4f4b-bc39-e0a21284e12a" providerId="ADAL" clId="{C6C0D3F0-039B-4ADE-948B-3829225471C8}" dt="2022-10-17T20:52:29.100" v="1155" actId="20577"/>
          <ac:spMkLst>
            <pc:docMk/>
            <pc:sldMk cId="2350466978" sldId="1136"/>
            <ac:spMk id="21" creationId="{2254AA60-72C9-46BD-A1B8-BAFD5946E2D0}"/>
          </ac:spMkLst>
        </pc:spChg>
        <pc:spChg chg="add del mod">
          <ac:chgData name="Richardson, Michael (Mike) (CIV)" userId="921c6f8b-810a-4f4b-bc39-e0a21284e12a" providerId="ADAL" clId="{C6C0D3F0-039B-4ADE-948B-3829225471C8}" dt="2022-10-17T21:01:07.278" v="1295"/>
          <ac:spMkLst>
            <pc:docMk/>
            <pc:sldMk cId="2350466978" sldId="1136"/>
            <ac:spMk id="32" creationId="{F39CC8DF-4209-4CC1-9000-2B8673B9AE56}"/>
          </ac:spMkLst>
        </pc:spChg>
        <pc:grpChg chg="del">
          <ac:chgData name="Richardson, Michael (Mike) (CIV)" userId="921c6f8b-810a-4f4b-bc39-e0a21284e12a" providerId="ADAL" clId="{C6C0D3F0-039B-4ADE-948B-3829225471C8}" dt="2022-10-17T20:45:45.760" v="1072" actId="478"/>
          <ac:grpSpMkLst>
            <pc:docMk/>
            <pc:sldMk cId="2350466978" sldId="1136"/>
            <ac:grpSpMk id="10" creationId="{D2C29E56-EE0B-F44F-BBC8-F7505BE4EB90}"/>
          </ac:grpSpMkLst>
        </pc:grpChg>
        <pc:grpChg chg="del">
          <ac:chgData name="Richardson, Michael (Mike) (CIV)" userId="921c6f8b-810a-4f4b-bc39-e0a21284e12a" providerId="ADAL" clId="{C6C0D3F0-039B-4ADE-948B-3829225471C8}" dt="2022-10-17T20:45:45.760" v="1072" actId="478"/>
          <ac:grpSpMkLst>
            <pc:docMk/>
            <pc:sldMk cId="2350466978" sldId="1136"/>
            <ac:grpSpMk id="16" creationId="{AD6CB09F-DBC2-194E-9037-79D557D17E53}"/>
          </ac:grpSpMkLst>
        </pc:grpChg>
        <pc:grpChg chg="del">
          <ac:chgData name="Richardson, Michael (Mike) (CIV)" userId="921c6f8b-810a-4f4b-bc39-e0a21284e12a" providerId="ADAL" clId="{C6C0D3F0-039B-4ADE-948B-3829225471C8}" dt="2022-10-17T20:45:45.760" v="1072" actId="478"/>
          <ac:grpSpMkLst>
            <pc:docMk/>
            <pc:sldMk cId="2350466978" sldId="1136"/>
            <ac:grpSpMk id="23" creationId="{951790A6-B6DD-FC4F-A0C1-6483920412B0}"/>
          </ac:grpSpMkLst>
        </pc:grpChg>
        <pc:grpChg chg="del">
          <ac:chgData name="Richardson, Michael (Mike) (CIV)" userId="921c6f8b-810a-4f4b-bc39-e0a21284e12a" providerId="ADAL" clId="{C6C0D3F0-039B-4ADE-948B-3829225471C8}" dt="2022-10-17T20:45:45.760" v="1072" actId="478"/>
          <ac:grpSpMkLst>
            <pc:docMk/>
            <pc:sldMk cId="2350466978" sldId="1136"/>
            <ac:grpSpMk id="29" creationId="{3CDB403C-6935-934E-92D6-5049619D75A5}"/>
          </ac:grpSpMkLst>
        </pc:grpChg>
        <pc:picChg chg="add mod">
          <ac:chgData name="Richardson, Michael (Mike) (CIV)" userId="921c6f8b-810a-4f4b-bc39-e0a21284e12a" providerId="ADAL" clId="{C6C0D3F0-039B-4ADE-948B-3829225471C8}" dt="2022-10-17T20:52:24.964" v="1143" actId="1035"/>
          <ac:picMkLst>
            <pc:docMk/>
            <pc:sldMk cId="2350466978" sldId="1136"/>
            <ac:picMk id="3" creationId="{B0844726-6761-4085-A386-2782A39BC158}"/>
          </ac:picMkLst>
        </pc:picChg>
        <pc:cxnChg chg="del">
          <ac:chgData name="Richardson, Michael (Mike) (CIV)" userId="921c6f8b-810a-4f4b-bc39-e0a21284e12a" providerId="ADAL" clId="{C6C0D3F0-039B-4ADE-948B-3829225471C8}" dt="2022-10-17T20:45:45.760" v="1072" actId="478"/>
          <ac:cxnSpMkLst>
            <pc:docMk/>
            <pc:sldMk cId="2350466978" sldId="1136"/>
            <ac:cxnSpMk id="7" creationId="{D94D6C6C-6FB1-694E-B5AE-F58BDD616082}"/>
          </ac:cxnSpMkLst>
        </pc:cxnChg>
      </pc:sldChg>
      <pc:sldChg chg="modSp add mod">
        <pc:chgData name="Richardson, Michael (Mike) (CIV)" userId="921c6f8b-810a-4f4b-bc39-e0a21284e12a" providerId="ADAL" clId="{C6C0D3F0-039B-4ADE-948B-3829225471C8}" dt="2022-10-17T20:58:06.154" v="1271" actId="1035"/>
        <pc:sldMkLst>
          <pc:docMk/>
          <pc:sldMk cId="290696351" sldId="1137"/>
        </pc:sldMkLst>
        <pc:spChg chg="mod">
          <ac:chgData name="Richardson, Michael (Mike) (CIV)" userId="921c6f8b-810a-4f4b-bc39-e0a21284e12a" providerId="ADAL" clId="{C6C0D3F0-039B-4ADE-948B-3829225471C8}" dt="2022-10-17T20:57:57.425" v="1268" actId="1036"/>
          <ac:spMkLst>
            <pc:docMk/>
            <pc:sldMk cId="290696351" sldId="1137"/>
            <ac:spMk id="16" creationId="{EC0DD926-17F6-41E3-844B-F3AF08B4591F}"/>
          </ac:spMkLst>
        </pc:spChg>
        <pc:graphicFrameChg chg="mod">
          <ac:chgData name="Richardson, Michael (Mike) (CIV)" userId="921c6f8b-810a-4f4b-bc39-e0a21284e12a" providerId="ADAL" clId="{C6C0D3F0-039B-4ADE-948B-3829225471C8}" dt="2022-10-17T20:58:06.154" v="1271" actId="1035"/>
          <ac:graphicFrameMkLst>
            <pc:docMk/>
            <pc:sldMk cId="290696351" sldId="1137"/>
            <ac:graphicFrameMk id="5" creationId="{735CBB15-8270-314C-8102-5FC1BB73022D}"/>
          </ac:graphicFrameMkLst>
        </pc:graphicFrameChg>
      </pc:sldChg>
      <pc:sldChg chg="del">
        <pc:chgData name="Richardson, Michael (Mike) (CIV)" userId="921c6f8b-810a-4f4b-bc39-e0a21284e12a" providerId="ADAL" clId="{C6C0D3F0-039B-4ADE-948B-3829225471C8}" dt="2022-10-17T22:28:26.042" v="2512" actId="47"/>
        <pc:sldMkLst>
          <pc:docMk/>
          <pc:sldMk cId="1117788128" sldId="1138"/>
        </pc:sldMkLst>
      </pc:sldChg>
      <pc:sldChg chg="modSp mod modShow">
        <pc:chgData name="Richardson, Michael (Mike) (CIV)" userId="921c6f8b-810a-4f4b-bc39-e0a21284e12a" providerId="ADAL" clId="{C6C0D3F0-039B-4ADE-948B-3829225471C8}" dt="2022-10-17T22:33:46.368" v="2645" actId="729"/>
        <pc:sldMkLst>
          <pc:docMk/>
          <pc:sldMk cId="2100755874" sldId="1138"/>
        </pc:sldMkLst>
        <pc:spChg chg="mod">
          <ac:chgData name="Richardson, Michael (Mike) (CIV)" userId="921c6f8b-810a-4f4b-bc39-e0a21284e12a" providerId="ADAL" clId="{C6C0D3F0-039B-4ADE-948B-3829225471C8}" dt="2022-10-17T22:33:31.422" v="2644" actId="255"/>
          <ac:spMkLst>
            <pc:docMk/>
            <pc:sldMk cId="2100755874" sldId="1138"/>
            <ac:spMk id="11" creationId="{AFF8038F-33C1-475D-A70E-66D46543462C}"/>
          </ac:spMkLst>
        </pc:spChg>
        <pc:spChg chg="mod">
          <ac:chgData name="Richardson, Michael (Mike) (CIV)" userId="921c6f8b-810a-4f4b-bc39-e0a21284e12a" providerId="ADAL" clId="{C6C0D3F0-039B-4ADE-948B-3829225471C8}" dt="2022-10-17T22:30:07.081" v="2523" actId="20577"/>
          <ac:spMkLst>
            <pc:docMk/>
            <pc:sldMk cId="2100755874" sldId="1138"/>
            <ac:spMk id="21" creationId="{2254AA60-72C9-46BD-A1B8-BAFD5946E2D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946D7A-90D2-7147-BC5E-52BC046C756A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CBC2C7FB-06BF-104C-BB74-3E50218EAB2A}">
      <dgm:prSet phldrT="[Text]"/>
      <dgm:spPr/>
      <dgm:t>
        <a:bodyPr/>
        <a:lstStyle/>
        <a:p>
          <a:r>
            <a:rPr lang="en-US" b="0" i="0" dirty="0"/>
            <a:t>We provide a realistic field environment</a:t>
          </a:r>
          <a:endParaRPr lang="en-US" dirty="0"/>
        </a:p>
      </dgm:t>
    </dgm:pt>
    <dgm:pt modelId="{ECC404B4-E266-C448-BD91-D7DA87E4B81A}" type="parTrans" cxnId="{0CAF46F5-B667-4441-93A1-1511C6324E06}">
      <dgm:prSet/>
      <dgm:spPr/>
      <dgm:t>
        <a:bodyPr/>
        <a:lstStyle/>
        <a:p>
          <a:endParaRPr lang="en-US"/>
        </a:p>
      </dgm:t>
    </dgm:pt>
    <dgm:pt modelId="{58DBAD6F-DABC-4943-A32E-98B1FA59178E}" type="sibTrans" cxnId="{0CAF46F5-B667-4441-93A1-1511C6324E06}">
      <dgm:prSet/>
      <dgm:spPr/>
      <dgm:t>
        <a:bodyPr/>
        <a:lstStyle/>
        <a:p>
          <a:endParaRPr lang="en-US"/>
        </a:p>
      </dgm:t>
    </dgm:pt>
    <dgm:pt modelId="{926C2770-96FE-B44B-9342-27733B7773B2}">
      <dgm:prSet/>
      <dgm:spPr/>
      <dgm:t>
        <a:bodyPr/>
        <a:lstStyle/>
        <a:p>
          <a:r>
            <a:rPr lang="en-US" b="0" i="0" dirty="0"/>
            <a:t>Experimenters provide an emerging technology</a:t>
          </a:r>
        </a:p>
      </dgm:t>
    </dgm:pt>
    <dgm:pt modelId="{E7679D8C-6FD8-9C49-8B70-F5FFA2656CBD}" type="parTrans" cxnId="{78FBCE94-B051-0E43-9C51-250E96953303}">
      <dgm:prSet/>
      <dgm:spPr/>
      <dgm:t>
        <a:bodyPr/>
        <a:lstStyle/>
        <a:p>
          <a:endParaRPr lang="en-US"/>
        </a:p>
      </dgm:t>
    </dgm:pt>
    <dgm:pt modelId="{A2E7F099-BFB1-F745-A661-EDC14E16143B}" type="sibTrans" cxnId="{78FBCE94-B051-0E43-9C51-250E96953303}">
      <dgm:prSet/>
      <dgm:spPr/>
      <dgm:t>
        <a:bodyPr/>
        <a:lstStyle/>
        <a:p>
          <a:endParaRPr lang="en-US"/>
        </a:p>
      </dgm:t>
    </dgm:pt>
    <dgm:pt modelId="{6A1BD50F-EC43-D346-913C-63D335D97C9E}">
      <dgm:prSet/>
      <dgm:spPr/>
      <dgm:t>
        <a:bodyPr/>
        <a:lstStyle/>
        <a:p>
          <a:r>
            <a:rPr lang="en-US" b="0" i="0" dirty="0"/>
            <a:t>Together we </a:t>
          </a:r>
          <a:r>
            <a:rPr lang="en-US" b="0" i="0" u="sng" dirty="0"/>
            <a:t>collaborate</a:t>
          </a:r>
          <a:r>
            <a:rPr lang="en-US" b="0" i="0" dirty="0"/>
            <a:t> and </a:t>
          </a:r>
          <a:r>
            <a:rPr lang="en-US" b="0" i="0" u="sng" dirty="0"/>
            <a:t>learn!</a:t>
          </a:r>
          <a:endParaRPr lang="en-US" b="0" i="0" dirty="0"/>
        </a:p>
      </dgm:t>
    </dgm:pt>
    <dgm:pt modelId="{2068229B-E2E2-A643-9608-4A553E25129A}" type="parTrans" cxnId="{3D08DF02-4BB3-EB4A-8DE5-2DC4F67AD50E}">
      <dgm:prSet/>
      <dgm:spPr/>
      <dgm:t>
        <a:bodyPr/>
        <a:lstStyle/>
        <a:p>
          <a:endParaRPr lang="en-US"/>
        </a:p>
      </dgm:t>
    </dgm:pt>
    <dgm:pt modelId="{639A68FB-DA57-5440-84DC-59637277BEC5}" type="sibTrans" cxnId="{3D08DF02-4BB3-EB4A-8DE5-2DC4F67AD50E}">
      <dgm:prSet/>
      <dgm:spPr/>
      <dgm:t>
        <a:bodyPr/>
        <a:lstStyle/>
        <a:p>
          <a:endParaRPr lang="en-US"/>
        </a:p>
      </dgm:t>
    </dgm:pt>
    <dgm:pt modelId="{3963510C-B2F9-9D4D-BC83-E6CDE6F29038}" type="pres">
      <dgm:prSet presAssocID="{13946D7A-90D2-7147-BC5E-52BC046C756A}" presName="Name0" presStyleCnt="0">
        <dgm:presLayoutVars>
          <dgm:dir/>
          <dgm:resizeHandles val="exact"/>
        </dgm:presLayoutVars>
      </dgm:prSet>
      <dgm:spPr/>
    </dgm:pt>
    <dgm:pt modelId="{FD647F86-9547-6645-8B3B-A1A2B5499AE4}" type="pres">
      <dgm:prSet presAssocID="{CBC2C7FB-06BF-104C-BB74-3E50218EAB2A}" presName="parTxOnly" presStyleLbl="node1" presStyleIdx="0" presStyleCnt="3" custLinFactNeighborX="136" custLinFactNeighborY="12611">
        <dgm:presLayoutVars>
          <dgm:bulletEnabled val="1"/>
        </dgm:presLayoutVars>
      </dgm:prSet>
      <dgm:spPr/>
    </dgm:pt>
    <dgm:pt modelId="{2CC8733E-FB0F-1F43-80A9-5E21A51AE2D4}" type="pres">
      <dgm:prSet presAssocID="{58DBAD6F-DABC-4943-A32E-98B1FA59178E}" presName="parSpace" presStyleCnt="0"/>
      <dgm:spPr/>
    </dgm:pt>
    <dgm:pt modelId="{5B4DB964-2542-604F-AD48-A9E5D458E77E}" type="pres">
      <dgm:prSet presAssocID="{926C2770-96FE-B44B-9342-27733B7773B2}" presName="parTxOnly" presStyleLbl="node1" presStyleIdx="1" presStyleCnt="3" custLinFactNeighborX="-572" custLinFactNeighborY="11572">
        <dgm:presLayoutVars>
          <dgm:bulletEnabled val="1"/>
        </dgm:presLayoutVars>
      </dgm:prSet>
      <dgm:spPr/>
    </dgm:pt>
    <dgm:pt modelId="{D7FB59F5-E16F-B742-8093-D31E8CF7EE01}" type="pres">
      <dgm:prSet presAssocID="{A2E7F099-BFB1-F745-A661-EDC14E16143B}" presName="parSpace" presStyleCnt="0"/>
      <dgm:spPr/>
    </dgm:pt>
    <dgm:pt modelId="{1D9C4846-DFE8-E04F-847D-0CA2C0AE3055}" type="pres">
      <dgm:prSet presAssocID="{6A1BD50F-EC43-D346-913C-63D335D97C9E}" presName="parTxOnly" presStyleLbl="node1" presStyleIdx="2" presStyleCnt="3" custLinFactNeighborX="-572" custLinFactNeighborY="11572">
        <dgm:presLayoutVars>
          <dgm:bulletEnabled val="1"/>
        </dgm:presLayoutVars>
      </dgm:prSet>
      <dgm:spPr/>
    </dgm:pt>
  </dgm:ptLst>
  <dgm:cxnLst>
    <dgm:cxn modelId="{3D08DF02-4BB3-EB4A-8DE5-2DC4F67AD50E}" srcId="{13946D7A-90D2-7147-BC5E-52BC046C756A}" destId="{6A1BD50F-EC43-D346-913C-63D335D97C9E}" srcOrd="2" destOrd="0" parTransId="{2068229B-E2E2-A643-9608-4A553E25129A}" sibTransId="{639A68FB-DA57-5440-84DC-59637277BEC5}"/>
    <dgm:cxn modelId="{48E29F2F-5854-FB40-BBE9-06A330293DF9}" type="presOf" srcId="{926C2770-96FE-B44B-9342-27733B7773B2}" destId="{5B4DB964-2542-604F-AD48-A9E5D458E77E}" srcOrd="0" destOrd="0" presId="urn:microsoft.com/office/officeart/2005/8/layout/hChevron3"/>
    <dgm:cxn modelId="{78FBCE94-B051-0E43-9C51-250E96953303}" srcId="{13946D7A-90D2-7147-BC5E-52BC046C756A}" destId="{926C2770-96FE-B44B-9342-27733B7773B2}" srcOrd="1" destOrd="0" parTransId="{E7679D8C-6FD8-9C49-8B70-F5FFA2656CBD}" sibTransId="{A2E7F099-BFB1-F745-A661-EDC14E16143B}"/>
    <dgm:cxn modelId="{90A711A0-ADD4-794F-984C-4397031FC764}" type="presOf" srcId="{CBC2C7FB-06BF-104C-BB74-3E50218EAB2A}" destId="{FD647F86-9547-6645-8B3B-A1A2B5499AE4}" srcOrd="0" destOrd="0" presId="urn:microsoft.com/office/officeart/2005/8/layout/hChevron3"/>
    <dgm:cxn modelId="{11E183A4-A6C5-FE46-90B3-13553FC3A211}" type="presOf" srcId="{6A1BD50F-EC43-D346-913C-63D335D97C9E}" destId="{1D9C4846-DFE8-E04F-847D-0CA2C0AE3055}" srcOrd="0" destOrd="0" presId="urn:microsoft.com/office/officeart/2005/8/layout/hChevron3"/>
    <dgm:cxn modelId="{F593CFF1-53B4-C14A-952A-B088BDCE35CE}" type="presOf" srcId="{13946D7A-90D2-7147-BC5E-52BC046C756A}" destId="{3963510C-B2F9-9D4D-BC83-E6CDE6F29038}" srcOrd="0" destOrd="0" presId="urn:microsoft.com/office/officeart/2005/8/layout/hChevron3"/>
    <dgm:cxn modelId="{0CAF46F5-B667-4441-93A1-1511C6324E06}" srcId="{13946D7A-90D2-7147-BC5E-52BC046C756A}" destId="{CBC2C7FB-06BF-104C-BB74-3E50218EAB2A}" srcOrd="0" destOrd="0" parTransId="{ECC404B4-E266-C448-BD91-D7DA87E4B81A}" sibTransId="{58DBAD6F-DABC-4943-A32E-98B1FA59178E}"/>
    <dgm:cxn modelId="{672EA194-FF3E-A147-8EBF-ED373A56AE39}" type="presParOf" srcId="{3963510C-B2F9-9D4D-BC83-E6CDE6F29038}" destId="{FD647F86-9547-6645-8B3B-A1A2B5499AE4}" srcOrd="0" destOrd="0" presId="urn:microsoft.com/office/officeart/2005/8/layout/hChevron3"/>
    <dgm:cxn modelId="{A1DE6059-5ACB-1F46-80F7-366BB82E82E5}" type="presParOf" srcId="{3963510C-B2F9-9D4D-BC83-E6CDE6F29038}" destId="{2CC8733E-FB0F-1F43-80A9-5E21A51AE2D4}" srcOrd="1" destOrd="0" presId="urn:microsoft.com/office/officeart/2005/8/layout/hChevron3"/>
    <dgm:cxn modelId="{8F77B775-920D-BF45-AB59-691CDDEB2952}" type="presParOf" srcId="{3963510C-B2F9-9D4D-BC83-E6CDE6F29038}" destId="{5B4DB964-2542-604F-AD48-A9E5D458E77E}" srcOrd="2" destOrd="0" presId="urn:microsoft.com/office/officeart/2005/8/layout/hChevron3"/>
    <dgm:cxn modelId="{03D4077D-1C9B-AF40-819C-1DCAF542D35C}" type="presParOf" srcId="{3963510C-B2F9-9D4D-BC83-E6CDE6F29038}" destId="{D7FB59F5-E16F-B742-8093-D31E8CF7EE01}" srcOrd="3" destOrd="0" presId="urn:microsoft.com/office/officeart/2005/8/layout/hChevron3"/>
    <dgm:cxn modelId="{5EB2212F-B230-D445-9EBF-1A349E4D5F8F}" type="presParOf" srcId="{3963510C-B2F9-9D4D-BC83-E6CDE6F29038}" destId="{1D9C4846-DFE8-E04F-847D-0CA2C0AE3055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A24887-E228-F243-B707-014F4CF94663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DA100F-974E-4443-B1AA-32AFFF8525FA}">
      <dgm:prSet phldrT="[Text]"/>
      <dgm:spPr/>
      <dgm:t>
        <a:bodyPr/>
        <a:lstStyle/>
        <a:p>
          <a:pPr>
            <a:buNone/>
          </a:pPr>
          <a:r>
            <a:rPr lang="en-US" dirty="0"/>
            <a:t>Annual RFI is created based on Stakeholders identified interest areas</a:t>
          </a:r>
        </a:p>
      </dgm:t>
    </dgm:pt>
    <dgm:pt modelId="{F2209248-6476-BB4C-A48E-7598F29D1FE4}" type="parTrans" cxnId="{5C3CCBE9-50BB-774D-BAA5-27DF254BC7DA}">
      <dgm:prSet/>
      <dgm:spPr/>
      <dgm:t>
        <a:bodyPr/>
        <a:lstStyle/>
        <a:p>
          <a:endParaRPr lang="en-US"/>
        </a:p>
      </dgm:t>
    </dgm:pt>
    <dgm:pt modelId="{63DA459E-21F8-ED4D-8553-188BEAF4767E}" type="sibTrans" cxnId="{5C3CCBE9-50BB-774D-BAA5-27DF254BC7DA}">
      <dgm:prSet/>
      <dgm:spPr/>
      <dgm:t>
        <a:bodyPr/>
        <a:lstStyle/>
        <a:p>
          <a:endParaRPr lang="en-US"/>
        </a:p>
      </dgm:t>
    </dgm:pt>
    <dgm:pt modelId="{67BA7C52-83C4-7643-8790-A623E1BE909C}">
      <dgm:prSet phldrT="[Text]"/>
      <dgm:spPr/>
      <dgm:t>
        <a:bodyPr/>
        <a:lstStyle/>
        <a:p>
          <a:pPr>
            <a:buNone/>
          </a:pPr>
          <a:r>
            <a:rPr lang="en-US" dirty="0"/>
            <a:t>Experimenters submit Experiment Proposals</a:t>
          </a:r>
        </a:p>
      </dgm:t>
    </dgm:pt>
    <dgm:pt modelId="{56170C8E-72B9-AE41-B09B-A877AD351637}" type="parTrans" cxnId="{66C69917-3161-144A-BFD1-03C55C993FE3}">
      <dgm:prSet/>
      <dgm:spPr/>
      <dgm:t>
        <a:bodyPr/>
        <a:lstStyle/>
        <a:p>
          <a:endParaRPr lang="en-US"/>
        </a:p>
      </dgm:t>
    </dgm:pt>
    <dgm:pt modelId="{B1A174C4-5C9D-7D47-8D50-0DF4E1EEF438}" type="sibTrans" cxnId="{66C69917-3161-144A-BFD1-03C55C993FE3}">
      <dgm:prSet/>
      <dgm:spPr/>
      <dgm:t>
        <a:bodyPr/>
        <a:lstStyle/>
        <a:p>
          <a:endParaRPr lang="en-US"/>
        </a:p>
      </dgm:t>
    </dgm:pt>
    <dgm:pt modelId="{DA15C037-E179-2F44-9525-FB4C2535464F}">
      <dgm:prSet phldrT="[Text]"/>
      <dgm:spPr/>
      <dgm:t>
        <a:bodyPr/>
        <a:lstStyle/>
        <a:p>
          <a:pPr>
            <a:buNone/>
          </a:pPr>
          <a:r>
            <a:rPr lang="en-US" dirty="0"/>
            <a:t>Proposals are reviewed by NPS &amp; Stakeholders</a:t>
          </a:r>
        </a:p>
      </dgm:t>
    </dgm:pt>
    <dgm:pt modelId="{3C9F96B0-CC17-D248-B417-863BC653195D}" type="parTrans" cxnId="{2794A642-FC68-8F4C-A0BD-8A5A361B2BA3}">
      <dgm:prSet/>
      <dgm:spPr/>
      <dgm:t>
        <a:bodyPr/>
        <a:lstStyle/>
        <a:p>
          <a:endParaRPr lang="en-US"/>
        </a:p>
      </dgm:t>
    </dgm:pt>
    <dgm:pt modelId="{760FAB55-0930-924B-A46B-29C4EB7B1720}" type="sibTrans" cxnId="{2794A642-FC68-8F4C-A0BD-8A5A361B2BA3}">
      <dgm:prSet/>
      <dgm:spPr/>
      <dgm:t>
        <a:bodyPr/>
        <a:lstStyle/>
        <a:p>
          <a:endParaRPr lang="en-US"/>
        </a:p>
      </dgm:t>
    </dgm:pt>
    <dgm:pt modelId="{9B561674-3E6C-D84C-A4D6-9FFBCBAB112A}">
      <dgm:prSet phldrT="[Text]"/>
      <dgm:spPr/>
      <dgm:t>
        <a:bodyPr/>
        <a:lstStyle/>
        <a:p>
          <a:pPr>
            <a:buNone/>
          </a:pPr>
          <a:r>
            <a:rPr lang="en-US" dirty="0"/>
            <a:t>Stakeholders vote on relevance of each proposal</a:t>
          </a:r>
        </a:p>
      </dgm:t>
    </dgm:pt>
    <dgm:pt modelId="{A5AF0065-5BB0-ED40-B259-1F6A6103FE00}" type="parTrans" cxnId="{7459B23D-F571-174F-A286-04AAC4476944}">
      <dgm:prSet/>
      <dgm:spPr/>
      <dgm:t>
        <a:bodyPr/>
        <a:lstStyle/>
        <a:p>
          <a:endParaRPr lang="en-US"/>
        </a:p>
      </dgm:t>
    </dgm:pt>
    <dgm:pt modelId="{CF1CAEC7-8FAF-9948-8F58-81EBC57B165D}" type="sibTrans" cxnId="{7459B23D-F571-174F-A286-04AAC4476944}">
      <dgm:prSet/>
      <dgm:spPr/>
      <dgm:t>
        <a:bodyPr/>
        <a:lstStyle/>
        <a:p>
          <a:endParaRPr lang="en-US"/>
        </a:p>
      </dgm:t>
    </dgm:pt>
    <dgm:pt modelId="{A8698B9A-E877-1548-B83D-87134C940411}">
      <dgm:prSet phldrT="[Text]"/>
      <dgm:spPr/>
      <dgm:t>
        <a:bodyPr/>
        <a:lstStyle/>
        <a:p>
          <a:pPr>
            <a:buNone/>
          </a:pPr>
          <a:r>
            <a:rPr lang="en-US" dirty="0"/>
            <a:t>NPS invites and coordinates participation of accepted experimenters</a:t>
          </a:r>
        </a:p>
      </dgm:t>
    </dgm:pt>
    <dgm:pt modelId="{36D39052-BAE5-8E41-A145-5953122906B9}" type="parTrans" cxnId="{07F52CE8-1B42-1348-83D6-5F6EF56FFBE5}">
      <dgm:prSet/>
      <dgm:spPr/>
      <dgm:t>
        <a:bodyPr/>
        <a:lstStyle/>
        <a:p>
          <a:endParaRPr lang="en-US"/>
        </a:p>
      </dgm:t>
    </dgm:pt>
    <dgm:pt modelId="{045224ED-B1F5-DB4A-A19C-2CB2B6C4C448}" type="sibTrans" cxnId="{07F52CE8-1B42-1348-83D6-5F6EF56FFBE5}">
      <dgm:prSet/>
      <dgm:spPr/>
      <dgm:t>
        <a:bodyPr/>
        <a:lstStyle/>
        <a:p>
          <a:endParaRPr lang="en-US"/>
        </a:p>
      </dgm:t>
    </dgm:pt>
    <dgm:pt modelId="{0587BFEA-48D3-A047-A71C-5B0F3480E3F3}">
      <dgm:prSet phldrT="[Text]"/>
      <dgm:spPr/>
      <dgm:t>
        <a:bodyPr/>
        <a:lstStyle/>
        <a:p>
          <a:pPr>
            <a:buNone/>
          </a:pPr>
          <a:r>
            <a:rPr lang="en-US" dirty="0"/>
            <a:t>JIFX Event</a:t>
          </a:r>
        </a:p>
      </dgm:t>
    </dgm:pt>
    <dgm:pt modelId="{B78F3F33-552F-B449-A63D-C20A4F4B5653}" type="parTrans" cxnId="{7E34CF38-BB4B-9D42-8313-70E2580926AC}">
      <dgm:prSet/>
      <dgm:spPr/>
      <dgm:t>
        <a:bodyPr/>
        <a:lstStyle/>
        <a:p>
          <a:endParaRPr lang="en-US"/>
        </a:p>
      </dgm:t>
    </dgm:pt>
    <dgm:pt modelId="{FC6A2338-AC4B-7847-90CE-090946D9AB45}" type="sibTrans" cxnId="{7E34CF38-BB4B-9D42-8313-70E2580926AC}">
      <dgm:prSet/>
      <dgm:spPr/>
      <dgm:t>
        <a:bodyPr/>
        <a:lstStyle/>
        <a:p>
          <a:endParaRPr lang="en-US"/>
        </a:p>
      </dgm:t>
    </dgm:pt>
    <dgm:pt modelId="{BD0F7E50-6133-4C47-885E-EF5E29D0BE19}">
      <dgm:prSet phldrT="[Text]"/>
      <dgm:spPr/>
      <dgm:t>
        <a:bodyPr/>
        <a:lstStyle/>
        <a:p>
          <a:endParaRPr lang="en-US" dirty="0"/>
        </a:p>
      </dgm:t>
    </dgm:pt>
    <dgm:pt modelId="{F884EF45-0CA7-6A42-88A1-A73011EC6130}" type="parTrans" cxnId="{805A5BF4-3627-6740-86C8-89D971A669A2}">
      <dgm:prSet/>
      <dgm:spPr/>
      <dgm:t>
        <a:bodyPr/>
        <a:lstStyle/>
        <a:p>
          <a:endParaRPr lang="en-US"/>
        </a:p>
      </dgm:t>
    </dgm:pt>
    <dgm:pt modelId="{2174A81B-4B81-DC40-95CD-D10CFC5BEA59}" type="sibTrans" cxnId="{805A5BF4-3627-6740-86C8-89D971A669A2}">
      <dgm:prSet/>
      <dgm:spPr/>
      <dgm:t>
        <a:bodyPr/>
        <a:lstStyle/>
        <a:p>
          <a:endParaRPr lang="en-US"/>
        </a:p>
      </dgm:t>
    </dgm:pt>
    <dgm:pt modelId="{813CA26A-7FCA-AA4D-89D8-BABF836C9633}">
      <dgm:prSet phldrT="[Text]"/>
      <dgm:spPr/>
      <dgm:t>
        <a:bodyPr/>
        <a:lstStyle/>
        <a:p>
          <a:endParaRPr lang="en-US" dirty="0"/>
        </a:p>
      </dgm:t>
    </dgm:pt>
    <dgm:pt modelId="{8862CFAC-3539-D646-82D3-0C572C52C936}" type="parTrans" cxnId="{821DDA56-5556-ED45-A523-2F2339B9FC69}">
      <dgm:prSet/>
      <dgm:spPr/>
      <dgm:t>
        <a:bodyPr/>
        <a:lstStyle/>
        <a:p>
          <a:endParaRPr lang="en-US"/>
        </a:p>
      </dgm:t>
    </dgm:pt>
    <dgm:pt modelId="{1273C5FA-F329-724F-A0AE-AEF9EC2D7594}" type="sibTrans" cxnId="{821DDA56-5556-ED45-A523-2F2339B9FC69}">
      <dgm:prSet/>
      <dgm:spPr/>
      <dgm:t>
        <a:bodyPr/>
        <a:lstStyle/>
        <a:p>
          <a:endParaRPr lang="en-US"/>
        </a:p>
      </dgm:t>
    </dgm:pt>
    <dgm:pt modelId="{1D8FB225-2940-BB4F-B2F8-961487DF0059}">
      <dgm:prSet phldrT="[Text]"/>
      <dgm:spPr/>
      <dgm:t>
        <a:bodyPr/>
        <a:lstStyle/>
        <a:p>
          <a:endParaRPr lang="en-US" dirty="0"/>
        </a:p>
      </dgm:t>
    </dgm:pt>
    <dgm:pt modelId="{BD5368A6-BBB9-AB4D-9045-6F928D110759}" type="parTrans" cxnId="{5AFED648-5DE9-C54A-ABC3-D0CACEF82158}">
      <dgm:prSet/>
      <dgm:spPr/>
      <dgm:t>
        <a:bodyPr/>
        <a:lstStyle/>
        <a:p>
          <a:endParaRPr lang="en-US"/>
        </a:p>
      </dgm:t>
    </dgm:pt>
    <dgm:pt modelId="{819D2C79-5FC0-104E-864E-02C4B1B4EDF5}" type="sibTrans" cxnId="{5AFED648-5DE9-C54A-ABC3-D0CACEF82158}">
      <dgm:prSet/>
      <dgm:spPr/>
      <dgm:t>
        <a:bodyPr/>
        <a:lstStyle/>
        <a:p>
          <a:endParaRPr lang="en-US"/>
        </a:p>
      </dgm:t>
    </dgm:pt>
    <dgm:pt modelId="{6D4B12C3-1B5F-C647-9666-34A1CFFAB266}">
      <dgm:prSet phldrT="[Text]"/>
      <dgm:spPr/>
      <dgm:t>
        <a:bodyPr/>
        <a:lstStyle/>
        <a:p>
          <a:endParaRPr lang="en-US" dirty="0"/>
        </a:p>
      </dgm:t>
    </dgm:pt>
    <dgm:pt modelId="{92015114-4E44-5542-BD05-2F6690405628}" type="parTrans" cxnId="{3A4EFD8D-85AD-4E41-8AAC-31C34481D5EF}">
      <dgm:prSet/>
      <dgm:spPr/>
      <dgm:t>
        <a:bodyPr/>
        <a:lstStyle/>
        <a:p>
          <a:endParaRPr lang="en-US"/>
        </a:p>
      </dgm:t>
    </dgm:pt>
    <dgm:pt modelId="{BA0890CA-97B3-4540-9CFC-9AB0170E7EDD}" type="sibTrans" cxnId="{3A4EFD8D-85AD-4E41-8AAC-31C34481D5EF}">
      <dgm:prSet/>
      <dgm:spPr/>
      <dgm:t>
        <a:bodyPr/>
        <a:lstStyle/>
        <a:p>
          <a:endParaRPr lang="en-US"/>
        </a:p>
      </dgm:t>
    </dgm:pt>
    <dgm:pt modelId="{0540E57D-1271-754D-B802-252FCA712253}">
      <dgm:prSet phldrT="[Text]"/>
      <dgm:spPr/>
      <dgm:t>
        <a:bodyPr/>
        <a:lstStyle/>
        <a:p>
          <a:endParaRPr lang="en-US" dirty="0"/>
        </a:p>
      </dgm:t>
    </dgm:pt>
    <dgm:pt modelId="{50B8104D-EA46-9844-A677-CA4FBEC4B77F}" type="parTrans" cxnId="{BF4A52BF-B083-F049-98B4-32ABA8E3050F}">
      <dgm:prSet/>
      <dgm:spPr/>
      <dgm:t>
        <a:bodyPr/>
        <a:lstStyle/>
        <a:p>
          <a:endParaRPr lang="en-US"/>
        </a:p>
      </dgm:t>
    </dgm:pt>
    <dgm:pt modelId="{8417159F-0675-F944-B217-4B818BB8ABD0}" type="sibTrans" cxnId="{BF4A52BF-B083-F049-98B4-32ABA8E3050F}">
      <dgm:prSet/>
      <dgm:spPr/>
      <dgm:t>
        <a:bodyPr/>
        <a:lstStyle/>
        <a:p>
          <a:endParaRPr lang="en-US"/>
        </a:p>
      </dgm:t>
    </dgm:pt>
    <dgm:pt modelId="{0EEAAD8F-25B1-EB46-A390-D7D2C14792EF}">
      <dgm:prSet phldrT="[Text]"/>
      <dgm:spPr/>
      <dgm:t>
        <a:bodyPr/>
        <a:lstStyle/>
        <a:p>
          <a:endParaRPr lang="en-US" dirty="0"/>
        </a:p>
      </dgm:t>
    </dgm:pt>
    <dgm:pt modelId="{A23CDE0D-A053-4149-94D1-A46EE38BCE69}" type="parTrans" cxnId="{687F809F-0A56-7E45-AD99-3EFEE74F0D2B}">
      <dgm:prSet/>
      <dgm:spPr/>
      <dgm:t>
        <a:bodyPr/>
        <a:lstStyle/>
        <a:p>
          <a:endParaRPr lang="en-US"/>
        </a:p>
      </dgm:t>
    </dgm:pt>
    <dgm:pt modelId="{A1D9193F-E145-9D49-AE7A-71915C950C4F}" type="sibTrans" cxnId="{687F809F-0A56-7E45-AD99-3EFEE74F0D2B}">
      <dgm:prSet/>
      <dgm:spPr/>
      <dgm:t>
        <a:bodyPr/>
        <a:lstStyle/>
        <a:p>
          <a:endParaRPr lang="en-US"/>
        </a:p>
      </dgm:t>
    </dgm:pt>
    <dgm:pt modelId="{B0A08FC4-F368-A540-919F-C5EE6F3E40BF}" type="pres">
      <dgm:prSet presAssocID="{BAA24887-E228-F243-B707-014F4CF94663}" presName="linearFlow" presStyleCnt="0">
        <dgm:presLayoutVars>
          <dgm:dir/>
          <dgm:animLvl val="lvl"/>
          <dgm:resizeHandles val="exact"/>
        </dgm:presLayoutVars>
      </dgm:prSet>
      <dgm:spPr/>
    </dgm:pt>
    <dgm:pt modelId="{86ED98F9-E18D-D144-9FCC-44495DA11A9D}" type="pres">
      <dgm:prSet presAssocID="{BD0F7E50-6133-4C47-885E-EF5E29D0BE19}" presName="composite" presStyleCnt="0"/>
      <dgm:spPr/>
    </dgm:pt>
    <dgm:pt modelId="{7583D46F-2A34-974F-8A42-EBA961F01CDB}" type="pres">
      <dgm:prSet presAssocID="{BD0F7E50-6133-4C47-885E-EF5E29D0BE19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BADFA52E-86B3-C145-9FE2-243C24F5C9FE}" type="pres">
      <dgm:prSet presAssocID="{BD0F7E50-6133-4C47-885E-EF5E29D0BE19}" presName="descendantText" presStyleLbl="alignAcc1" presStyleIdx="0" presStyleCnt="6">
        <dgm:presLayoutVars>
          <dgm:bulletEnabled val="1"/>
        </dgm:presLayoutVars>
      </dgm:prSet>
      <dgm:spPr/>
    </dgm:pt>
    <dgm:pt modelId="{C12AEB9D-8975-9E42-A01D-D9ABABA932E7}" type="pres">
      <dgm:prSet presAssocID="{2174A81B-4B81-DC40-95CD-D10CFC5BEA59}" presName="sp" presStyleCnt="0"/>
      <dgm:spPr/>
    </dgm:pt>
    <dgm:pt modelId="{F0D98AD5-A4F6-9E4B-821D-221E2EA9B489}" type="pres">
      <dgm:prSet presAssocID="{813CA26A-7FCA-AA4D-89D8-BABF836C9633}" presName="composite" presStyleCnt="0"/>
      <dgm:spPr/>
    </dgm:pt>
    <dgm:pt modelId="{5B10570F-CBB6-DA44-A8DB-53EA8356C1BC}" type="pres">
      <dgm:prSet presAssocID="{813CA26A-7FCA-AA4D-89D8-BABF836C9633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FBA837EA-DF39-6044-9197-A8BD765ED59F}" type="pres">
      <dgm:prSet presAssocID="{813CA26A-7FCA-AA4D-89D8-BABF836C9633}" presName="descendantText" presStyleLbl="alignAcc1" presStyleIdx="1" presStyleCnt="6">
        <dgm:presLayoutVars>
          <dgm:bulletEnabled val="1"/>
        </dgm:presLayoutVars>
      </dgm:prSet>
      <dgm:spPr/>
    </dgm:pt>
    <dgm:pt modelId="{0FC9D5AA-A842-A841-BB0C-AE38BCF7848C}" type="pres">
      <dgm:prSet presAssocID="{1273C5FA-F329-724F-A0AE-AEF9EC2D7594}" presName="sp" presStyleCnt="0"/>
      <dgm:spPr/>
    </dgm:pt>
    <dgm:pt modelId="{62C3B0C0-C975-7D40-96F1-0769730E219F}" type="pres">
      <dgm:prSet presAssocID="{1D8FB225-2940-BB4F-B2F8-961487DF0059}" presName="composite" presStyleCnt="0"/>
      <dgm:spPr/>
    </dgm:pt>
    <dgm:pt modelId="{ABF8F1B2-57C1-134A-B406-387A4025E83B}" type="pres">
      <dgm:prSet presAssocID="{1D8FB225-2940-BB4F-B2F8-961487DF0059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5521C274-ED0A-8E4B-A318-39E10E6B3147}" type="pres">
      <dgm:prSet presAssocID="{1D8FB225-2940-BB4F-B2F8-961487DF0059}" presName="descendantText" presStyleLbl="alignAcc1" presStyleIdx="2" presStyleCnt="6">
        <dgm:presLayoutVars>
          <dgm:bulletEnabled val="1"/>
        </dgm:presLayoutVars>
      </dgm:prSet>
      <dgm:spPr/>
    </dgm:pt>
    <dgm:pt modelId="{3470F559-C2CF-6D49-87F4-656E22D89B62}" type="pres">
      <dgm:prSet presAssocID="{819D2C79-5FC0-104E-864E-02C4B1B4EDF5}" presName="sp" presStyleCnt="0"/>
      <dgm:spPr/>
    </dgm:pt>
    <dgm:pt modelId="{40FAB1D7-BD83-2B4F-912C-1E76F18032F7}" type="pres">
      <dgm:prSet presAssocID="{6D4B12C3-1B5F-C647-9666-34A1CFFAB266}" presName="composite" presStyleCnt="0"/>
      <dgm:spPr/>
    </dgm:pt>
    <dgm:pt modelId="{EC268299-BD65-C94F-887D-358B02232FAF}" type="pres">
      <dgm:prSet presAssocID="{6D4B12C3-1B5F-C647-9666-34A1CFFAB266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F19D758A-F138-8B4A-97C9-620A10C5593B}" type="pres">
      <dgm:prSet presAssocID="{6D4B12C3-1B5F-C647-9666-34A1CFFAB266}" presName="descendantText" presStyleLbl="alignAcc1" presStyleIdx="3" presStyleCnt="6">
        <dgm:presLayoutVars>
          <dgm:bulletEnabled val="1"/>
        </dgm:presLayoutVars>
      </dgm:prSet>
      <dgm:spPr/>
    </dgm:pt>
    <dgm:pt modelId="{E16C7C7F-A48C-9A4B-A789-E199AE480F3C}" type="pres">
      <dgm:prSet presAssocID="{BA0890CA-97B3-4540-9CFC-9AB0170E7EDD}" presName="sp" presStyleCnt="0"/>
      <dgm:spPr/>
    </dgm:pt>
    <dgm:pt modelId="{0AC81D31-656E-1B4B-A8C2-74B134954FF1}" type="pres">
      <dgm:prSet presAssocID="{0540E57D-1271-754D-B802-252FCA712253}" presName="composite" presStyleCnt="0"/>
      <dgm:spPr/>
    </dgm:pt>
    <dgm:pt modelId="{862447F4-2057-7941-94FE-819C8F8A6D68}" type="pres">
      <dgm:prSet presAssocID="{0540E57D-1271-754D-B802-252FCA712253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6754450E-281B-B94E-B490-F41EAEC95ECD}" type="pres">
      <dgm:prSet presAssocID="{0540E57D-1271-754D-B802-252FCA712253}" presName="descendantText" presStyleLbl="alignAcc1" presStyleIdx="4" presStyleCnt="6">
        <dgm:presLayoutVars>
          <dgm:bulletEnabled val="1"/>
        </dgm:presLayoutVars>
      </dgm:prSet>
      <dgm:spPr/>
    </dgm:pt>
    <dgm:pt modelId="{3947EAC5-FB59-E542-8CD2-F6594C052B1F}" type="pres">
      <dgm:prSet presAssocID="{8417159F-0675-F944-B217-4B818BB8ABD0}" presName="sp" presStyleCnt="0"/>
      <dgm:spPr/>
    </dgm:pt>
    <dgm:pt modelId="{A6684DCF-B9D0-484E-A3B7-D60170447530}" type="pres">
      <dgm:prSet presAssocID="{0EEAAD8F-25B1-EB46-A390-D7D2C14792EF}" presName="composite" presStyleCnt="0"/>
      <dgm:spPr/>
    </dgm:pt>
    <dgm:pt modelId="{E37EEA14-2EAD-E841-BFA8-A57050B8A2DC}" type="pres">
      <dgm:prSet presAssocID="{0EEAAD8F-25B1-EB46-A390-D7D2C14792EF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6AC7AC8B-03E6-5A45-880E-C6BB03CFC8E1}" type="pres">
      <dgm:prSet presAssocID="{0EEAAD8F-25B1-EB46-A390-D7D2C14792EF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66C69917-3161-144A-BFD1-03C55C993FE3}" srcId="{813CA26A-7FCA-AA4D-89D8-BABF836C9633}" destId="{67BA7C52-83C4-7643-8790-A623E1BE909C}" srcOrd="0" destOrd="0" parTransId="{56170C8E-72B9-AE41-B09B-A877AD351637}" sibTransId="{B1A174C4-5C9D-7D47-8D50-0DF4E1EEF438}"/>
    <dgm:cxn modelId="{B4DACC35-1C1C-DB42-9654-D5ECAA93738B}" type="presOf" srcId="{67DA100F-974E-4443-B1AA-32AFFF8525FA}" destId="{BADFA52E-86B3-C145-9FE2-243C24F5C9FE}" srcOrd="0" destOrd="0" presId="urn:microsoft.com/office/officeart/2005/8/layout/chevron2"/>
    <dgm:cxn modelId="{7E34CF38-BB4B-9D42-8313-70E2580926AC}" srcId="{0EEAAD8F-25B1-EB46-A390-D7D2C14792EF}" destId="{0587BFEA-48D3-A047-A71C-5B0F3480E3F3}" srcOrd="0" destOrd="0" parTransId="{B78F3F33-552F-B449-A63D-C20A4F4B5653}" sibTransId="{FC6A2338-AC4B-7847-90CE-090946D9AB45}"/>
    <dgm:cxn modelId="{154B4239-76A9-C54B-B845-5F3D97CCA5CA}" type="presOf" srcId="{813CA26A-7FCA-AA4D-89D8-BABF836C9633}" destId="{5B10570F-CBB6-DA44-A8DB-53EA8356C1BC}" srcOrd="0" destOrd="0" presId="urn:microsoft.com/office/officeart/2005/8/layout/chevron2"/>
    <dgm:cxn modelId="{AAAB3B3B-215E-4E49-B088-B1EBBEA48445}" type="presOf" srcId="{DA15C037-E179-2F44-9525-FB4C2535464F}" destId="{5521C274-ED0A-8E4B-A318-39E10E6B3147}" srcOrd="0" destOrd="0" presId="urn:microsoft.com/office/officeart/2005/8/layout/chevron2"/>
    <dgm:cxn modelId="{7459B23D-F571-174F-A286-04AAC4476944}" srcId="{6D4B12C3-1B5F-C647-9666-34A1CFFAB266}" destId="{9B561674-3E6C-D84C-A4D6-9FFBCBAB112A}" srcOrd="0" destOrd="0" parTransId="{A5AF0065-5BB0-ED40-B259-1F6A6103FE00}" sibTransId="{CF1CAEC7-8FAF-9948-8F58-81EBC57B165D}"/>
    <dgm:cxn modelId="{B184C65C-A5EF-C245-B6A4-E55D02EE0721}" type="presOf" srcId="{67BA7C52-83C4-7643-8790-A623E1BE909C}" destId="{FBA837EA-DF39-6044-9197-A8BD765ED59F}" srcOrd="0" destOrd="0" presId="urn:microsoft.com/office/officeart/2005/8/layout/chevron2"/>
    <dgm:cxn modelId="{2794A642-FC68-8F4C-A0BD-8A5A361B2BA3}" srcId="{1D8FB225-2940-BB4F-B2F8-961487DF0059}" destId="{DA15C037-E179-2F44-9525-FB4C2535464F}" srcOrd="0" destOrd="0" parTransId="{3C9F96B0-CC17-D248-B417-863BC653195D}" sibTransId="{760FAB55-0930-924B-A46B-29C4EB7B1720}"/>
    <dgm:cxn modelId="{94BCF543-EB75-9947-9BFA-17B041476818}" type="presOf" srcId="{BD0F7E50-6133-4C47-885E-EF5E29D0BE19}" destId="{7583D46F-2A34-974F-8A42-EBA961F01CDB}" srcOrd="0" destOrd="0" presId="urn:microsoft.com/office/officeart/2005/8/layout/chevron2"/>
    <dgm:cxn modelId="{5AFED648-5DE9-C54A-ABC3-D0CACEF82158}" srcId="{BAA24887-E228-F243-B707-014F4CF94663}" destId="{1D8FB225-2940-BB4F-B2F8-961487DF0059}" srcOrd="2" destOrd="0" parTransId="{BD5368A6-BBB9-AB4D-9045-6F928D110759}" sibTransId="{819D2C79-5FC0-104E-864E-02C4B1B4EDF5}"/>
    <dgm:cxn modelId="{821DDA56-5556-ED45-A523-2F2339B9FC69}" srcId="{BAA24887-E228-F243-B707-014F4CF94663}" destId="{813CA26A-7FCA-AA4D-89D8-BABF836C9633}" srcOrd="1" destOrd="0" parTransId="{8862CFAC-3539-D646-82D3-0C572C52C936}" sibTransId="{1273C5FA-F329-724F-A0AE-AEF9EC2D7594}"/>
    <dgm:cxn modelId="{C68C017D-D0BF-3B49-AA7B-8104F5B22B61}" type="presOf" srcId="{0587BFEA-48D3-A047-A71C-5B0F3480E3F3}" destId="{6AC7AC8B-03E6-5A45-880E-C6BB03CFC8E1}" srcOrd="0" destOrd="0" presId="urn:microsoft.com/office/officeart/2005/8/layout/chevron2"/>
    <dgm:cxn modelId="{7C799F7F-6B2E-8642-B11A-89545979FE57}" type="presOf" srcId="{0540E57D-1271-754D-B802-252FCA712253}" destId="{862447F4-2057-7941-94FE-819C8F8A6D68}" srcOrd="0" destOrd="0" presId="urn:microsoft.com/office/officeart/2005/8/layout/chevron2"/>
    <dgm:cxn modelId="{13C38E83-2964-DA40-AD9E-F9B3E75E4A69}" type="presOf" srcId="{0EEAAD8F-25B1-EB46-A390-D7D2C14792EF}" destId="{E37EEA14-2EAD-E841-BFA8-A57050B8A2DC}" srcOrd="0" destOrd="0" presId="urn:microsoft.com/office/officeart/2005/8/layout/chevron2"/>
    <dgm:cxn modelId="{3A4EFD8D-85AD-4E41-8AAC-31C34481D5EF}" srcId="{BAA24887-E228-F243-B707-014F4CF94663}" destId="{6D4B12C3-1B5F-C647-9666-34A1CFFAB266}" srcOrd="3" destOrd="0" parTransId="{92015114-4E44-5542-BD05-2F6690405628}" sibTransId="{BA0890CA-97B3-4540-9CFC-9AB0170E7EDD}"/>
    <dgm:cxn modelId="{9846719F-A7E7-3049-9FB9-E891EC4BB7FC}" type="presOf" srcId="{A8698B9A-E877-1548-B83D-87134C940411}" destId="{6754450E-281B-B94E-B490-F41EAEC95ECD}" srcOrd="0" destOrd="0" presId="urn:microsoft.com/office/officeart/2005/8/layout/chevron2"/>
    <dgm:cxn modelId="{687F809F-0A56-7E45-AD99-3EFEE74F0D2B}" srcId="{BAA24887-E228-F243-B707-014F4CF94663}" destId="{0EEAAD8F-25B1-EB46-A390-D7D2C14792EF}" srcOrd="5" destOrd="0" parTransId="{A23CDE0D-A053-4149-94D1-A46EE38BCE69}" sibTransId="{A1D9193F-E145-9D49-AE7A-71915C950C4F}"/>
    <dgm:cxn modelId="{F8C9BDB4-35AD-7A42-B944-861DF59116E6}" type="presOf" srcId="{BAA24887-E228-F243-B707-014F4CF94663}" destId="{B0A08FC4-F368-A540-919F-C5EE6F3E40BF}" srcOrd="0" destOrd="0" presId="urn:microsoft.com/office/officeart/2005/8/layout/chevron2"/>
    <dgm:cxn modelId="{E7C8CDB5-9EB2-194B-B7D5-374D29C5F01A}" type="presOf" srcId="{1D8FB225-2940-BB4F-B2F8-961487DF0059}" destId="{ABF8F1B2-57C1-134A-B406-387A4025E83B}" srcOrd="0" destOrd="0" presId="urn:microsoft.com/office/officeart/2005/8/layout/chevron2"/>
    <dgm:cxn modelId="{9BCC59BB-0F81-794F-9D90-9958FCA1AD61}" type="presOf" srcId="{9B561674-3E6C-D84C-A4D6-9FFBCBAB112A}" destId="{F19D758A-F138-8B4A-97C9-620A10C5593B}" srcOrd="0" destOrd="0" presId="urn:microsoft.com/office/officeart/2005/8/layout/chevron2"/>
    <dgm:cxn modelId="{361DDCBC-C97C-7D40-AB9F-DFACC95BD379}" type="presOf" srcId="{6D4B12C3-1B5F-C647-9666-34A1CFFAB266}" destId="{EC268299-BD65-C94F-887D-358B02232FAF}" srcOrd="0" destOrd="0" presId="urn:microsoft.com/office/officeart/2005/8/layout/chevron2"/>
    <dgm:cxn modelId="{BF4A52BF-B083-F049-98B4-32ABA8E3050F}" srcId="{BAA24887-E228-F243-B707-014F4CF94663}" destId="{0540E57D-1271-754D-B802-252FCA712253}" srcOrd="4" destOrd="0" parTransId="{50B8104D-EA46-9844-A677-CA4FBEC4B77F}" sibTransId="{8417159F-0675-F944-B217-4B818BB8ABD0}"/>
    <dgm:cxn modelId="{07F52CE8-1B42-1348-83D6-5F6EF56FFBE5}" srcId="{0540E57D-1271-754D-B802-252FCA712253}" destId="{A8698B9A-E877-1548-B83D-87134C940411}" srcOrd="0" destOrd="0" parTransId="{36D39052-BAE5-8E41-A145-5953122906B9}" sibTransId="{045224ED-B1F5-DB4A-A19C-2CB2B6C4C448}"/>
    <dgm:cxn modelId="{5C3CCBE9-50BB-774D-BAA5-27DF254BC7DA}" srcId="{BD0F7E50-6133-4C47-885E-EF5E29D0BE19}" destId="{67DA100F-974E-4443-B1AA-32AFFF8525FA}" srcOrd="0" destOrd="0" parTransId="{F2209248-6476-BB4C-A48E-7598F29D1FE4}" sibTransId="{63DA459E-21F8-ED4D-8553-188BEAF4767E}"/>
    <dgm:cxn modelId="{805A5BF4-3627-6740-86C8-89D971A669A2}" srcId="{BAA24887-E228-F243-B707-014F4CF94663}" destId="{BD0F7E50-6133-4C47-885E-EF5E29D0BE19}" srcOrd="0" destOrd="0" parTransId="{F884EF45-0CA7-6A42-88A1-A73011EC6130}" sibTransId="{2174A81B-4B81-DC40-95CD-D10CFC5BEA59}"/>
    <dgm:cxn modelId="{FB5B069F-620D-A343-8BF2-F6FC7A5487AF}" type="presParOf" srcId="{B0A08FC4-F368-A540-919F-C5EE6F3E40BF}" destId="{86ED98F9-E18D-D144-9FCC-44495DA11A9D}" srcOrd="0" destOrd="0" presId="urn:microsoft.com/office/officeart/2005/8/layout/chevron2"/>
    <dgm:cxn modelId="{FF636D13-F03F-B54A-8F46-3207E6748CC8}" type="presParOf" srcId="{86ED98F9-E18D-D144-9FCC-44495DA11A9D}" destId="{7583D46F-2A34-974F-8A42-EBA961F01CDB}" srcOrd="0" destOrd="0" presId="urn:microsoft.com/office/officeart/2005/8/layout/chevron2"/>
    <dgm:cxn modelId="{0308B5D2-AFD8-2546-A04C-21E1847B815C}" type="presParOf" srcId="{86ED98F9-E18D-D144-9FCC-44495DA11A9D}" destId="{BADFA52E-86B3-C145-9FE2-243C24F5C9FE}" srcOrd="1" destOrd="0" presId="urn:microsoft.com/office/officeart/2005/8/layout/chevron2"/>
    <dgm:cxn modelId="{8FFC9F0F-C52B-F142-971A-8B789D3D87E1}" type="presParOf" srcId="{B0A08FC4-F368-A540-919F-C5EE6F3E40BF}" destId="{C12AEB9D-8975-9E42-A01D-D9ABABA932E7}" srcOrd="1" destOrd="0" presId="urn:microsoft.com/office/officeart/2005/8/layout/chevron2"/>
    <dgm:cxn modelId="{6248D3E8-F49A-834D-B103-50B64493099F}" type="presParOf" srcId="{B0A08FC4-F368-A540-919F-C5EE6F3E40BF}" destId="{F0D98AD5-A4F6-9E4B-821D-221E2EA9B489}" srcOrd="2" destOrd="0" presId="urn:microsoft.com/office/officeart/2005/8/layout/chevron2"/>
    <dgm:cxn modelId="{1199D035-79EC-D14E-A992-D837ED6C1191}" type="presParOf" srcId="{F0D98AD5-A4F6-9E4B-821D-221E2EA9B489}" destId="{5B10570F-CBB6-DA44-A8DB-53EA8356C1BC}" srcOrd="0" destOrd="0" presId="urn:microsoft.com/office/officeart/2005/8/layout/chevron2"/>
    <dgm:cxn modelId="{33E0C217-A75C-FC48-8CCE-008BA16C57E3}" type="presParOf" srcId="{F0D98AD5-A4F6-9E4B-821D-221E2EA9B489}" destId="{FBA837EA-DF39-6044-9197-A8BD765ED59F}" srcOrd="1" destOrd="0" presId="urn:microsoft.com/office/officeart/2005/8/layout/chevron2"/>
    <dgm:cxn modelId="{F3818843-2077-BE42-807C-312F1219204E}" type="presParOf" srcId="{B0A08FC4-F368-A540-919F-C5EE6F3E40BF}" destId="{0FC9D5AA-A842-A841-BB0C-AE38BCF7848C}" srcOrd="3" destOrd="0" presId="urn:microsoft.com/office/officeart/2005/8/layout/chevron2"/>
    <dgm:cxn modelId="{A6DC76CE-6DB5-C54D-8344-4F9B5F2550D3}" type="presParOf" srcId="{B0A08FC4-F368-A540-919F-C5EE6F3E40BF}" destId="{62C3B0C0-C975-7D40-96F1-0769730E219F}" srcOrd="4" destOrd="0" presId="urn:microsoft.com/office/officeart/2005/8/layout/chevron2"/>
    <dgm:cxn modelId="{D9AE6399-88B6-4C4B-8A88-F7EEDA3F785D}" type="presParOf" srcId="{62C3B0C0-C975-7D40-96F1-0769730E219F}" destId="{ABF8F1B2-57C1-134A-B406-387A4025E83B}" srcOrd="0" destOrd="0" presId="urn:microsoft.com/office/officeart/2005/8/layout/chevron2"/>
    <dgm:cxn modelId="{B04E5A3E-8438-364C-9790-72E883F2AF4B}" type="presParOf" srcId="{62C3B0C0-C975-7D40-96F1-0769730E219F}" destId="{5521C274-ED0A-8E4B-A318-39E10E6B3147}" srcOrd="1" destOrd="0" presId="urn:microsoft.com/office/officeart/2005/8/layout/chevron2"/>
    <dgm:cxn modelId="{99B7E134-0D8B-CF4E-AE6A-44DAD0F5B21D}" type="presParOf" srcId="{B0A08FC4-F368-A540-919F-C5EE6F3E40BF}" destId="{3470F559-C2CF-6D49-87F4-656E22D89B62}" srcOrd="5" destOrd="0" presId="urn:microsoft.com/office/officeart/2005/8/layout/chevron2"/>
    <dgm:cxn modelId="{35BF6A69-D968-4D41-BEB5-C4A6A4C8BBBB}" type="presParOf" srcId="{B0A08FC4-F368-A540-919F-C5EE6F3E40BF}" destId="{40FAB1D7-BD83-2B4F-912C-1E76F18032F7}" srcOrd="6" destOrd="0" presId="urn:microsoft.com/office/officeart/2005/8/layout/chevron2"/>
    <dgm:cxn modelId="{3E1D53E8-9F2B-3B40-AF16-B4F54D4B0DD7}" type="presParOf" srcId="{40FAB1D7-BD83-2B4F-912C-1E76F18032F7}" destId="{EC268299-BD65-C94F-887D-358B02232FAF}" srcOrd="0" destOrd="0" presId="urn:microsoft.com/office/officeart/2005/8/layout/chevron2"/>
    <dgm:cxn modelId="{F2332DC4-18A1-654B-A637-22B60B9F4CDD}" type="presParOf" srcId="{40FAB1D7-BD83-2B4F-912C-1E76F18032F7}" destId="{F19D758A-F138-8B4A-97C9-620A10C5593B}" srcOrd="1" destOrd="0" presId="urn:microsoft.com/office/officeart/2005/8/layout/chevron2"/>
    <dgm:cxn modelId="{78279568-FBFA-B345-A674-19C2A531A765}" type="presParOf" srcId="{B0A08FC4-F368-A540-919F-C5EE6F3E40BF}" destId="{E16C7C7F-A48C-9A4B-A789-E199AE480F3C}" srcOrd="7" destOrd="0" presId="urn:microsoft.com/office/officeart/2005/8/layout/chevron2"/>
    <dgm:cxn modelId="{45BD6FAC-352C-654C-96D1-187A8CC998F8}" type="presParOf" srcId="{B0A08FC4-F368-A540-919F-C5EE6F3E40BF}" destId="{0AC81D31-656E-1B4B-A8C2-74B134954FF1}" srcOrd="8" destOrd="0" presId="urn:microsoft.com/office/officeart/2005/8/layout/chevron2"/>
    <dgm:cxn modelId="{75E19B0A-1CD0-DC46-BB63-9845870D9E75}" type="presParOf" srcId="{0AC81D31-656E-1B4B-A8C2-74B134954FF1}" destId="{862447F4-2057-7941-94FE-819C8F8A6D68}" srcOrd="0" destOrd="0" presId="urn:microsoft.com/office/officeart/2005/8/layout/chevron2"/>
    <dgm:cxn modelId="{32A0B1CA-72C7-DF42-80C7-303DCC3FDFB2}" type="presParOf" srcId="{0AC81D31-656E-1B4B-A8C2-74B134954FF1}" destId="{6754450E-281B-B94E-B490-F41EAEC95ECD}" srcOrd="1" destOrd="0" presId="urn:microsoft.com/office/officeart/2005/8/layout/chevron2"/>
    <dgm:cxn modelId="{48409CA6-B484-7943-A631-6749B247237C}" type="presParOf" srcId="{B0A08FC4-F368-A540-919F-C5EE6F3E40BF}" destId="{3947EAC5-FB59-E542-8CD2-F6594C052B1F}" srcOrd="9" destOrd="0" presId="urn:microsoft.com/office/officeart/2005/8/layout/chevron2"/>
    <dgm:cxn modelId="{8D19B439-6DC0-2741-B5B7-37F54759CFB2}" type="presParOf" srcId="{B0A08FC4-F368-A540-919F-C5EE6F3E40BF}" destId="{A6684DCF-B9D0-484E-A3B7-D60170447530}" srcOrd="10" destOrd="0" presId="urn:microsoft.com/office/officeart/2005/8/layout/chevron2"/>
    <dgm:cxn modelId="{D9DBFC80-A3A2-0F45-A636-D0CE09F39D5B}" type="presParOf" srcId="{A6684DCF-B9D0-484E-A3B7-D60170447530}" destId="{E37EEA14-2EAD-E841-BFA8-A57050B8A2DC}" srcOrd="0" destOrd="0" presId="urn:microsoft.com/office/officeart/2005/8/layout/chevron2"/>
    <dgm:cxn modelId="{0C6A2C56-D874-424A-9C24-9C33E5ABA874}" type="presParOf" srcId="{A6684DCF-B9D0-484E-A3B7-D60170447530}" destId="{6AC7AC8B-03E6-5A45-880E-C6BB03CFC8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6F88F2-4D32-764D-A712-52DDC188E04B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4A71BE-555D-FC4C-A512-91AB16439E8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Unmanned Aerial System</a:t>
          </a:r>
          <a:endParaRPr lang="en-US" dirty="0">
            <a:solidFill>
              <a:schemeClr val="tx1"/>
            </a:solidFill>
          </a:endParaRPr>
        </a:p>
      </dgm:t>
    </dgm:pt>
    <dgm:pt modelId="{74F0E6DF-D095-B046-B896-6193F6D334BE}" type="parTrans" cxnId="{A592BDA2-E564-4849-B706-F20758BF56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8585314-C037-A54D-AE49-221DE258A9E7}" type="sibTrans" cxnId="{A592BDA2-E564-4849-B706-F20758BF564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C5D7A52-E9F9-2449-944A-5C451F73BE5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Unmanned Systems Design, Deployment, Operation, Networking &amp; Control</a:t>
          </a:r>
        </a:p>
      </dgm:t>
    </dgm:pt>
    <dgm:pt modelId="{6DCB50E2-9C06-D44A-A39F-8C2B94225A17}" type="parTrans" cxnId="{EF5E6A18-2810-594F-98D7-21BA93673F3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96EED25-D3D8-DA48-94CE-ECD2F0FB7602}" type="sibTrans" cxnId="{EF5E6A18-2810-594F-98D7-21BA93673F3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CB732A1-82A1-2347-B2D9-73E35C4479F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Countering Unmanned Systems</a:t>
          </a:r>
        </a:p>
      </dgm:t>
    </dgm:pt>
    <dgm:pt modelId="{23E1F957-98C8-2142-ACFF-B458AF984E72}" type="parTrans" cxnId="{44F8D61F-F6BE-0D43-B1A7-4A714426D2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BEEC0A8-79E0-EF4B-B680-ABF6FBE7CFC0}" type="sibTrans" cxnId="{44F8D61F-F6BE-0D43-B1A7-4A714426D21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351A5DE-CF29-4B4E-8554-1865775F097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Communication and Networking</a:t>
          </a:r>
        </a:p>
      </dgm:t>
    </dgm:pt>
    <dgm:pt modelId="{3D9A74F3-0522-F347-B6E9-604F756DEAEE}" type="parTrans" cxnId="{26391B81-2554-BF4D-8D14-68A7AA06CAF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4592349-8F4D-0F4C-A12A-A1805574D9B2}" type="sibTrans" cxnId="{26391B81-2554-BF4D-8D14-68A7AA06CAF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C764FD3-044B-A045-9B89-B935C50777A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Cyber, Cyber Security, and Electronic Warfare</a:t>
          </a:r>
        </a:p>
      </dgm:t>
    </dgm:pt>
    <dgm:pt modelId="{5BFBEED5-4622-C94D-A5B4-376265B141E0}" type="parTrans" cxnId="{01713325-0B4E-E64B-8892-3FD45687D19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13A79DF-7AB8-1246-8EC9-E4137E1CF058}" type="sibTrans" cxnId="{01713325-0B4E-E64B-8892-3FD45687D19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8F62763-1290-7B43-9EDF-36FDC5D2E12D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+mj-lt"/>
            </a:rPr>
            <a:t>Intelligence, Surveillance and Reconnaissance </a:t>
          </a:r>
        </a:p>
      </dgm:t>
    </dgm:pt>
    <dgm:pt modelId="{5AF8290E-554B-C846-A45F-E52FC4C9FE5E}" type="parTrans" cxnId="{76B6AB47-F892-FE4F-A0FC-FB12B26884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14C851-50C4-B44B-80E4-DDDF4C736C16}" type="sibTrans" cxnId="{76B6AB47-F892-FE4F-A0FC-FB12B26884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00E737B-5C2A-F848-8D0B-0099EEFC56A9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Situational Awareness</a:t>
          </a:r>
        </a:p>
      </dgm:t>
    </dgm:pt>
    <dgm:pt modelId="{EDDD696E-0033-6740-887A-6309D1FE8953}" type="parTrans" cxnId="{C67462A6-1218-BE4B-9234-E5F629E6BA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D8534BD-F8F9-4A47-B076-3B461CFC4BFF}" type="sibTrans" cxnId="{C67462A6-1218-BE4B-9234-E5F629E6BA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008239-BB9D-8646-8C1A-EBE91E96F3D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Defense Support to Civil Authorities</a:t>
          </a:r>
        </a:p>
      </dgm:t>
    </dgm:pt>
    <dgm:pt modelId="{BCC5D4F4-F163-9347-9E42-D9CCA25AD950}" type="parTrans" cxnId="{FF63C6E0-B2E6-F04A-86A7-B3CC45A4F8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62CF609-1F25-844D-B9C7-11857F148796}" type="sibTrans" cxnId="{FF63C6E0-B2E6-F04A-86A7-B3CC45A4F8A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7E484D4-5745-EF4F-9797-B7C91B7F0EF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Health and Safety</a:t>
          </a:r>
        </a:p>
      </dgm:t>
    </dgm:pt>
    <dgm:pt modelId="{55A8C4CA-0336-0E40-89E4-39607354AA20}" type="parTrans" cxnId="{010F6A60-DC6E-CA47-BCA2-C6740FFE09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8FBDFA2-1A3B-DC46-ABCF-427E20668EA3}" type="sibTrans" cxnId="{010F6A60-DC6E-CA47-BCA2-C6740FFE099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FE8315C-8945-9647-BF3D-07841635A25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Expeditionary Operations</a:t>
          </a:r>
        </a:p>
      </dgm:t>
    </dgm:pt>
    <dgm:pt modelId="{AB8FB83C-26CA-8741-BF97-B9ECD3536133}" type="parTrans" cxnId="{FB3F2CD2-D2A1-F34E-A8C8-5F5A9461B3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F16E6DC-64EF-0546-8B34-C279C6E7E830}" type="sibTrans" cxnId="{FB3F2CD2-D2A1-F34E-A8C8-5F5A9461B38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1E41ED-BFC9-0548-9499-3A70548AF78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Infrastructure and Power</a:t>
          </a:r>
        </a:p>
      </dgm:t>
    </dgm:pt>
    <dgm:pt modelId="{F6D9ED5F-26E2-A641-B9B5-2936D6129DC4}" type="parTrans" cxnId="{065A84AB-FFB4-1249-854E-19EB8D3CC6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EDF2FD1-40AC-4146-B577-741DAD503004}" type="sibTrans" cxnId="{065A84AB-FFB4-1249-854E-19EB8D3CC6D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7A6B5E-A853-514E-886D-2EDF235D663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Mobility and Transportation</a:t>
          </a:r>
        </a:p>
      </dgm:t>
    </dgm:pt>
    <dgm:pt modelId="{820171EF-D336-D34B-A200-EE17BAE9ECA2}" type="parTrans" cxnId="{C24C1827-0DF0-C940-8BD1-9C5E77F6626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77A0D3A-6127-B741-9DEC-D8449AE332E5}" type="sibTrans" cxnId="{C24C1827-0DF0-C940-8BD1-9C5E77F6626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BE6FBBF-CD14-2F49-BD52-5151E31D7949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+mj-lt"/>
            </a:rPr>
            <a:t>Precision strike, Non-Lethal Weapons, Information Operations</a:t>
          </a:r>
        </a:p>
      </dgm:t>
    </dgm:pt>
    <dgm:pt modelId="{FCFED7A6-FB56-0F45-A367-FC4DCBDD4060}" type="parTrans" cxnId="{43927C1E-03DE-1742-B6C2-9E1B651432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8462789-6C48-5D42-8DB6-744E6D3EE708}" type="sibTrans" cxnId="{43927C1E-03DE-1742-B6C2-9E1B651432F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AC3DBB-E733-B943-9191-A6FF1891910A}" type="pres">
      <dgm:prSet presAssocID="{8E6F88F2-4D32-764D-A712-52DDC188E04B}" presName="diagram" presStyleCnt="0">
        <dgm:presLayoutVars>
          <dgm:dir/>
          <dgm:resizeHandles val="exact"/>
        </dgm:presLayoutVars>
      </dgm:prSet>
      <dgm:spPr/>
    </dgm:pt>
    <dgm:pt modelId="{6D66CB5E-5A6D-2344-9B41-C6EFF46A0A9D}" type="pres">
      <dgm:prSet presAssocID="{E74A71BE-555D-FC4C-A512-91AB16439E84}" presName="node" presStyleLbl="node1" presStyleIdx="0" presStyleCnt="13">
        <dgm:presLayoutVars>
          <dgm:bulletEnabled val="1"/>
        </dgm:presLayoutVars>
      </dgm:prSet>
      <dgm:spPr/>
    </dgm:pt>
    <dgm:pt modelId="{260CE55A-1E01-6E46-A93F-7211362EA83E}" type="pres">
      <dgm:prSet presAssocID="{F8585314-C037-A54D-AE49-221DE258A9E7}" presName="sibTrans" presStyleCnt="0"/>
      <dgm:spPr/>
    </dgm:pt>
    <dgm:pt modelId="{9FDE3163-A19C-8547-9E9A-F82D47F4D4CD}" type="pres">
      <dgm:prSet presAssocID="{AC5D7A52-E9F9-2449-944A-5C451F73BE57}" presName="node" presStyleLbl="node1" presStyleIdx="1" presStyleCnt="13">
        <dgm:presLayoutVars>
          <dgm:bulletEnabled val="1"/>
        </dgm:presLayoutVars>
      </dgm:prSet>
      <dgm:spPr/>
    </dgm:pt>
    <dgm:pt modelId="{77DA0DC9-26F2-5A4A-9D5D-4397F9BA11BC}" type="pres">
      <dgm:prSet presAssocID="{696EED25-D3D8-DA48-94CE-ECD2F0FB7602}" presName="sibTrans" presStyleCnt="0"/>
      <dgm:spPr/>
    </dgm:pt>
    <dgm:pt modelId="{68250DED-A56B-934D-A8C4-64A3A7A6F32E}" type="pres">
      <dgm:prSet presAssocID="{0CB732A1-82A1-2347-B2D9-73E35C4479FB}" presName="node" presStyleLbl="node1" presStyleIdx="2" presStyleCnt="13">
        <dgm:presLayoutVars>
          <dgm:bulletEnabled val="1"/>
        </dgm:presLayoutVars>
      </dgm:prSet>
      <dgm:spPr/>
    </dgm:pt>
    <dgm:pt modelId="{BEF60940-5942-2145-A131-0DC5F164E14E}" type="pres">
      <dgm:prSet presAssocID="{8BEEC0A8-79E0-EF4B-B680-ABF6FBE7CFC0}" presName="sibTrans" presStyleCnt="0"/>
      <dgm:spPr/>
    </dgm:pt>
    <dgm:pt modelId="{0E1866C1-D009-174F-ABB1-52B0A96BAFF7}" type="pres">
      <dgm:prSet presAssocID="{B351A5DE-CF29-4B4E-8554-1865775F097B}" presName="node" presStyleLbl="node1" presStyleIdx="3" presStyleCnt="13">
        <dgm:presLayoutVars>
          <dgm:bulletEnabled val="1"/>
        </dgm:presLayoutVars>
      </dgm:prSet>
      <dgm:spPr/>
    </dgm:pt>
    <dgm:pt modelId="{AA5E39C4-DE5F-4649-A531-8F3C98F16125}" type="pres">
      <dgm:prSet presAssocID="{D4592349-8F4D-0F4C-A12A-A1805574D9B2}" presName="sibTrans" presStyleCnt="0"/>
      <dgm:spPr/>
    </dgm:pt>
    <dgm:pt modelId="{28003457-AE6B-0348-B8B0-F75AC0C0B792}" type="pres">
      <dgm:prSet presAssocID="{4C764FD3-044B-A045-9B89-B935C50777A8}" presName="node" presStyleLbl="node1" presStyleIdx="4" presStyleCnt="13">
        <dgm:presLayoutVars>
          <dgm:bulletEnabled val="1"/>
        </dgm:presLayoutVars>
      </dgm:prSet>
      <dgm:spPr/>
    </dgm:pt>
    <dgm:pt modelId="{2DFE6596-8514-3645-A951-6222FB30766F}" type="pres">
      <dgm:prSet presAssocID="{A13A79DF-7AB8-1246-8EC9-E4137E1CF058}" presName="sibTrans" presStyleCnt="0"/>
      <dgm:spPr/>
    </dgm:pt>
    <dgm:pt modelId="{081EE9B0-9A9C-C846-AE0D-06773CC438D9}" type="pres">
      <dgm:prSet presAssocID="{D8F62763-1290-7B43-9EDF-36FDC5D2E12D}" presName="node" presStyleLbl="node1" presStyleIdx="5" presStyleCnt="13">
        <dgm:presLayoutVars>
          <dgm:bulletEnabled val="1"/>
        </dgm:presLayoutVars>
      </dgm:prSet>
      <dgm:spPr/>
    </dgm:pt>
    <dgm:pt modelId="{A9189BFD-33A5-5847-9023-B568833BE90C}" type="pres">
      <dgm:prSet presAssocID="{2014C851-50C4-B44B-80E4-DDDF4C736C16}" presName="sibTrans" presStyleCnt="0"/>
      <dgm:spPr/>
    </dgm:pt>
    <dgm:pt modelId="{3627C04F-4229-4C4F-8966-E0AB0E537C92}" type="pres">
      <dgm:prSet presAssocID="{A00E737B-5C2A-F848-8D0B-0099EEFC56A9}" presName="node" presStyleLbl="node1" presStyleIdx="6" presStyleCnt="13">
        <dgm:presLayoutVars>
          <dgm:bulletEnabled val="1"/>
        </dgm:presLayoutVars>
      </dgm:prSet>
      <dgm:spPr/>
    </dgm:pt>
    <dgm:pt modelId="{AB942457-756B-C742-BBEC-A61B89159AED}" type="pres">
      <dgm:prSet presAssocID="{ED8534BD-F8F9-4A47-B076-3B461CFC4BFF}" presName="sibTrans" presStyleCnt="0"/>
      <dgm:spPr/>
    </dgm:pt>
    <dgm:pt modelId="{F60CDBEE-D518-8449-BFA7-45BA133F8092}" type="pres">
      <dgm:prSet presAssocID="{44008239-BB9D-8646-8C1A-EBE91E96F3DC}" presName="node" presStyleLbl="node1" presStyleIdx="7" presStyleCnt="13">
        <dgm:presLayoutVars>
          <dgm:bulletEnabled val="1"/>
        </dgm:presLayoutVars>
      </dgm:prSet>
      <dgm:spPr/>
    </dgm:pt>
    <dgm:pt modelId="{549EBBEC-2E0E-E340-976E-C75898F4F487}" type="pres">
      <dgm:prSet presAssocID="{F62CF609-1F25-844D-B9C7-11857F148796}" presName="sibTrans" presStyleCnt="0"/>
      <dgm:spPr/>
    </dgm:pt>
    <dgm:pt modelId="{903B1190-F99B-724A-9200-632541196E9F}" type="pres">
      <dgm:prSet presAssocID="{E7E484D4-5745-EF4F-9797-B7C91B7F0EF4}" presName="node" presStyleLbl="node1" presStyleIdx="8" presStyleCnt="13">
        <dgm:presLayoutVars>
          <dgm:bulletEnabled val="1"/>
        </dgm:presLayoutVars>
      </dgm:prSet>
      <dgm:spPr/>
    </dgm:pt>
    <dgm:pt modelId="{6BD3A7D5-AF0A-E445-8683-72A7446E7EC8}" type="pres">
      <dgm:prSet presAssocID="{E8FBDFA2-1A3B-DC46-ABCF-427E20668EA3}" presName="sibTrans" presStyleCnt="0"/>
      <dgm:spPr/>
    </dgm:pt>
    <dgm:pt modelId="{7682E6D2-F045-6A4C-BDBC-61E5F99DFA8B}" type="pres">
      <dgm:prSet presAssocID="{CFE8315C-8945-9647-BF3D-07841635A254}" presName="node" presStyleLbl="node1" presStyleIdx="9" presStyleCnt="13">
        <dgm:presLayoutVars>
          <dgm:bulletEnabled val="1"/>
        </dgm:presLayoutVars>
      </dgm:prSet>
      <dgm:spPr/>
    </dgm:pt>
    <dgm:pt modelId="{DC40AD70-BE4B-6F48-8321-6F7CB08FD210}" type="pres">
      <dgm:prSet presAssocID="{2F16E6DC-64EF-0546-8B34-C279C6E7E830}" presName="sibTrans" presStyleCnt="0"/>
      <dgm:spPr/>
    </dgm:pt>
    <dgm:pt modelId="{20A62658-9FA8-C049-A791-4D8F4FA5B753}" type="pres">
      <dgm:prSet presAssocID="{BC1E41ED-BFC9-0548-9499-3A70548AF78D}" presName="node" presStyleLbl="node1" presStyleIdx="10" presStyleCnt="13">
        <dgm:presLayoutVars>
          <dgm:bulletEnabled val="1"/>
        </dgm:presLayoutVars>
      </dgm:prSet>
      <dgm:spPr/>
    </dgm:pt>
    <dgm:pt modelId="{BA5FD2C5-E345-A24E-A669-2176B6DDE8E7}" type="pres">
      <dgm:prSet presAssocID="{2EDF2FD1-40AC-4146-B577-741DAD503004}" presName="sibTrans" presStyleCnt="0"/>
      <dgm:spPr/>
    </dgm:pt>
    <dgm:pt modelId="{1737916E-D7C4-C647-8E31-848BD59898A4}" type="pres">
      <dgm:prSet presAssocID="{A57A6B5E-A853-514E-886D-2EDF235D663C}" presName="node" presStyleLbl="node1" presStyleIdx="11" presStyleCnt="13">
        <dgm:presLayoutVars>
          <dgm:bulletEnabled val="1"/>
        </dgm:presLayoutVars>
      </dgm:prSet>
      <dgm:spPr/>
    </dgm:pt>
    <dgm:pt modelId="{A6803A6F-1DAB-F849-A28A-1D69F92A1354}" type="pres">
      <dgm:prSet presAssocID="{177A0D3A-6127-B741-9DEC-D8449AE332E5}" presName="sibTrans" presStyleCnt="0"/>
      <dgm:spPr/>
    </dgm:pt>
    <dgm:pt modelId="{CDA38DD6-E8DF-CF4F-B311-C30DAD803F64}" type="pres">
      <dgm:prSet presAssocID="{5BE6FBBF-CD14-2F49-BD52-5151E31D7949}" presName="node" presStyleLbl="node1" presStyleIdx="12" presStyleCnt="13">
        <dgm:presLayoutVars>
          <dgm:bulletEnabled val="1"/>
        </dgm:presLayoutVars>
      </dgm:prSet>
      <dgm:spPr/>
    </dgm:pt>
  </dgm:ptLst>
  <dgm:cxnLst>
    <dgm:cxn modelId="{B4C8CB08-20C2-9F4C-A082-06155DA28CB8}" type="presOf" srcId="{44008239-BB9D-8646-8C1A-EBE91E96F3DC}" destId="{F60CDBEE-D518-8449-BFA7-45BA133F8092}" srcOrd="0" destOrd="0" presId="urn:microsoft.com/office/officeart/2005/8/layout/default"/>
    <dgm:cxn modelId="{EF5E6A18-2810-594F-98D7-21BA93673F30}" srcId="{8E6F88F2-4D32-764D-A712-52DDC188E04B}" destId="{AC5D7A52-E9F9-2449-944A-5C451F73BE57}" srcOrd="1" destOrd="0" parTransId="{6DCB50E2-9C06-D44A-A39F-8C2B94225A17}" sibTransId="{696EED25-D3D8-DA48-94CE-ECD2F0FB7602}"/>
    <dgm:cxn modelId="{2245C01D-3679-C04C-A32D-B0AD63D8F489}" type="presOf" srcId="{AC5D7A52-E9F9-2449-944A-5C451F73BE57}" destId="{9FDE3163-A19C-8547-9E9A-F82D47F4D4CD}" srcOrd="0" destOrd="0" presId="urn:microsoft.com/office/officeart/2005/8/layout/default"/>
    <dgm:cxn modelId="{43927C1E-03DE-1742-B6C2-9E1B651432F1}" srcId="{8E6F88F2-4D32-764D-A712-52DDC188E04B}" destId="{5BE6FBBF-CD14-2F49-BD52-5151E31D7949}" srcOrd="12" destOrd="0" parTransId="{FCFED7A6-FB56-0F45-A367-FC4DCBDD4060}" sibTransId="{C8462789-6C48-5D42-8DB6-744E6D3EE708}"/>
    <dgm:cxn modelId="{44F8D61F-F6BE-0D43-B1A7-4A714426D21A}" srcId="{8E6F88F2-4D32-764D-A712-52DDC188E04B}" destId="{0CB732A1-82A1-2347-B2D9-73E35C4479FB}" srcOrd="2" destOrd="0" parTransId="{23E1F957-98C8-2142-ACFF-B458AF984E72}" sibTransId="{8BEEC0A8-79E0-EF4B-B680-ABF6FBE7CFC0}"/>
    <dgm:cxn modelId="{01713325-0B4E-E64B-8892-3FD45687D19E}" srcId="{8E6F88F2-4D32-764D-A712-52DDC188E04B}" destId="{4C764FD3-044B-A045-9B89-B935C50777A8}" srcOrd="4" destOrd="0" parTransId="{5BFBEED5-4622-C94D-A5B4-376265B141E0}" sibTransId="{A13A79DF-7AB8-1246-8EC9-E4137E1CF058}"/>
    <dgm:cxn modelId="{C24C1827-0DF0-C940-8BD1-9C5E77F66263}" srcId="{8E6F88F2-4D32-764D-A712-52DDC188E04B}" destId="{A57A6B5E-A853-514E-886D-2EDF235D663C}" srcOrd="11" destOrd="0" parTransId="{820171EF-D336-D34B-A200-EE17BAE9ECA2}" sibTransId="{177A0D3A-6127-B741-9DEC-D8449AE332E5}"/>
    <dgm:cxn modelId="{53E1942A-0050-C242-9385-EDD877CD26D9}" type="presOf" srcId="{8E6F88F2-4D32-764D-A712-52DDC188E04B}" destId="{BCAC3DBB-E733-B943-9191-A6FF1891910A}" srcOrd="0" destOrd="0" presId="urn:microsoft.com/office/officeart/2005/8/layout/default"/>
    <dgm:cxn modelId="{29EBD734-6FD0-D644-AEAD-20BF06840DDF}" type="presOf" srcId="{A00E737B-5C2A-F848-8D0B-0099EEFC56A9}" destId="{3627C04F-4229-4C4F-8966-E0AB0E537C92}" srcOrd="0" destOrd="0" presId="urn:microsoft.com/office/officeart/2005/8/layout/default"/>
    <dgm:cxn modelId="{010F6A60-DC6E-CA47-BCA2-C6740FFE0997}" srcId="{8E6F88F2-4D32-764D-A712-52DDC188E04B}" destId="{E7E484D4-5745-EF4F-9797-B7C91B7F0EF4}" srcOrd="8" destOrd="0" parTransId="{55A8C4CA-0336-0E40-89E4-39607354AA20}" sibTransId="{E8FBDFA2-1A3B-DC46-ABCF-427E20668EA3}"/>
    <dgm:cxn modelId="{DCB8FB41-5D13-E944-9BB3-0E05ECECC272}" type="presOf" srcId="{B351A5DE-CF29-4B4E-8554-1865775F097B}" destId="{0E1866C1-D009-174F-ABB1-52B0A96BAFF7}" srcOrd="0" destOrd="0" presId="urn:microsoft.com/office/officeart/2005/8/layout/default"/>
    <dgm:cxn modelId="{76B6AB47-F892-FE4F-A0FC-FB12B268846B}" srcId="{8E6F88F2-4D32-764D-A712-52DDC188E04B}" destId="{D8F62763-1290-7B43-9EDF-36FDC5D2E12D}" srcOrd="5" destOrd="0" parTransId="{5AF8290E-554B-C846-A45F-E52FC4C9FE5E}" sibTransId="{2014C851-50C4-B44B-80E4-DDDF4C736C16}"/>
    <dgm:cxn modelId="{40030D70-D3C9-D345-BFB3-3B6074612A55}" type="presOf" srcId="{A57A6B5E-A853-514E-886D-2EDF235D663C}" destId="{1737916E-D7C4-C647-8E31-848BD59898A4}" srcOrd="0" destOrd="0" presId="urn:microsoft.com/office/officeart/2005/8/layout/default"/>
    <dgm:cxn modelId="{5D991356-BDA0-AB4D-9831-20773AC6C026}" type="presOf" srcId="{0CB732A1-82A1-2347-B2D9-73E35C4479FB}" destId="{68250DED-A56B-934D-A8C4-64A3A7A6F32E}" srcOrd="0" destOrd="0" presId="urn:microsoft.com/office/officeart/2005/8/layout/default"/>
    <dgm:cxn modelId="{F5795A57-55ED-9B44-9D80-BDB4B55A88A6}" type="presOf" srcId="{D8F62763-1290-7B43-9EDF-36FDC5D2E12D}" destId="{081EE9B0-9A9C-C846-AE0D-06773CC438D9}" srcOrd="0" destOrd="0" presId="urn:microsoft.com/office/officeart/2005/8/layout/default"/>
    <dgm:cxn modelId="{26391B81-2554-BF4D-8D14-68A7AA06CAF5}" srcId="{8E6F88F2-4D32-764D-A712-52DDC188E04B}" destId="{B351A5DE-CF29-4B4E-8554-1865775F097B}" srcOrd="3" destOrd="0" parTransId="{3D9A74F3-0522-F347-B6E9-604F756DEAEE}" sibTransId="{D4592349-8F4D-0F4C-A12A-A1805574D9B2}"/>
    <dgm:cxn modelId="{61EF038A-1376-6642-B05A-F2C87915EDF1}" type="presOf" srcId="{4C764FD3-044B-A045-9B89-B935C50777A8}" destId="{28003457-AE6B-0348-B8B0-F75AC0C0B792}" srcOrd="0" destOrd="0" presId="urn:microsoft.com/office/officeart/2005/8/layout/default"/>
    <dgm:cxn modelId="{A38AF88A-9C01-0741-9A10-6BD2724C4D59}" type="presOf" srcId="{E7E484D4-5745-EF4F-9797-B7C91B7F0EF4}" destId="{903B1190-F99B-724A-9200-632541196E9F}" srcOrd="0" destOrd="0" presId="urn:microsoft.com/office/officeart/2005/8/layout/default"/>
    <dgm:cxn modelId="{A592BDA2-E564-4849-B706-F20758BF5642}" srcId="{8E6F88F2-4D32-764D-A712-52DDC188E04B}" destId="{E74A71BE-555D-FC4C-A512-91AB16439E84}" srcOrd="0" destOrd="0" parTransId="{74F0E6DF-D095-B046-B896-6193F6D334BE}" sibTransId="{F8585314-C037-A54D-AE49-221DE258A9E7}"/>
    <dgm:cxn modelId="{1E57FBA5-755E-0B49-B1C5-56BCEE0F698A}" type="presOf" srcId="{5BE6FBBF-CD14-2F49-BD52-5151E31D7949}" destId="{CDA38DD6-E8DF-CF4F-B311-C30DAD803F64}" srcOrd="0" destOrd="0" presId="urn:microsoft.com/office/officeart/2005/8/layout/default"/>
    <dgm:cxn modelId="{C67462A6-1218-BE4B-9234-E5F629E6BA6B}" srcId="{8E6F88F2-4D32-764D-A712-52DDC188E04B}" destId="{A00E737B-5C2A-F848-8D0B-0099EEFC56A9}" srcOrd="6" destOrd="0" parTransId="{EDDD696E-0033-6740-887A-6309D1FE8953}" sibTransId="{ED8534BD-F8F9-4A47-B076-3B461CFC4BFF}"/>
    <dgm:cxn modelId="{065A84AB-FFB4-1249-854E-19EB8D3CC6D4}" srcId="{8E6F88F2-4D32-764D-A712-52DDC188E04B}" destId="{BC1E41ED-BFC9-0548-9499-3A70548AF78D}" srcOrd="10" destOrd="0" parTransId="{F6D9ED5F-26E2-A641-B9B5-2936D6129DC4}" sibTransId="{2EDF2FD1-40AC-4146-B577-741DAD503004}"/>
    <dgm:cxn modelId="{8B11BCB1-69D3-BA4D-B5B0-47089B27ABB8}" type="presOf" srcId="{E74A71BE-555D-FC4C-A512-91AB16439E84}" destId="{6D66CB5E-5A6D-2344-9B41-C6EFF46A0A9D}" srcOrd="0" destOrd="0" presId="urn:microsoft.com/office/officeart/2005/8/layout/default"/>
    <dgm:cxn modelId="{713EE6B3-BFB6-1D46-AE81-2B5637A92808}" type="presOf" srcId="{BC1E41ED-BFC9-0548-9499-3A70548AF78D}" destId="{20A62658-9FA8-C049-A791-4D8F4FA5B753}" srcOrd="0" destOrd="0" presId="urn:microsoft.com/office/officeart/2005/8/layout/default"/>
    <dgm:cxn modelId="{FB3F2CD2-D2A1-F34E-A8C8-5F5A9461B385}" srcId="{8E6F88F2-4D32-764D-A712-52DDC188E04B}" destId="{CFE8315C-8945-9647-BF3D-07841635A254}" srcOrd="9" destOrd="0" parTransId="{AB8FB83C-26CA-8741-BF97-B9ECD3536133}" sibTransId="{2F16E6DC-64EF-0546-8B34-C279C6E7E830}"/>
    <dgm:cxn modelId="{70B904DC-C58A-194A-8410-8AE681F02043}" type="presOf" srcId="{CFE8315C-8945-9647-BF3D-07841635A254}" destId="{7682E6D2-F045-6A4C-BDBC-61E5F99DFA8B}" srcOrd="0" destOrd="0" presId="urn:microsoft.com/office/officeart/2005/8/layout/default"/>
    <dgm:cxn modelId="{FF63C6E0-B2E6-F04A-86A7-B3CC45A4F8AB}" srcId="{8E6F88F2-4D32-764D-A712-52DDC188E04B}" destId="{44008239-BB9D-8646-8C1A-EBE91E96F3DC}" srcOrd="7" destOrd="0" parTransId="{BCC5D4F4-F163-9347-9E42-D9CCA25AD950}" sibTransId="{F62CF609-1F25-844D-B9C7-11857F148796}"/>
    <dgm:cxn modelId="{4768A5F0-A80E-7644-A41C-EB2FE8EC328C}" type="presParOf" srcId="{BCAC3DBB-E733-B943-9191-A6FF1891910A}" destId="{6D66CB5E-5A6D-2344-9B41-C6EFF46A0A9D}" srcOrd="0" destOrd="0" presId="urn:microsoft.com/office/officeart/2005/8/layout/default"/>
    <dgm:cxn modelId="{919E2CE7-E5BA-C943-A840-E098544D32F1}" type="presParOf" srcId="{BCAC3DBB-E733-B943-9191-A6FF1891910A}" destId="{260CE55A-1E01-6E46-A93F-7211362EA83E}" srcOrd="1" destOrd="0" presId="urn:microsoft.com/office/officeart/2005/8/layout/default"/>
    <dgm:cxn modelId="{8F0CAC95-98D7-B94C-8D67-70AA7284DFCE}" type="presParOf" srcId="{BCAC3DBB-E733-B943-9191-A6FF1891910A}" destId="{9FDE3163-A19C-8547-9E9A-F82D47F4D4CD}" srcOrd="2" destOrd="0" presId="urn:microsoft.com/office/officeart/2005/8/layout/default"/>
    <dgm:cxn modelId="{FEB456F9-0DAB-5E4B-8DAB-1786649F611D}" type="presParOf" srcId="{BCAC3DBB-E733-B943-9191-A6FF1891910A}" destId="{77DA0DC9-26F2-5A4A-9D5D-4397F9BA11BC}" srcOrd="3" destOrd="0" presId="urn:microsoft.com/office/officeart/2005/8/layout/default"/>
    <dgm:cxn modelId="{24ED8D3C-BAF4-F046-B356-702440F0F168}" type="presParOf" srcId="{BCAC3DBB-E733-B943-9191-A6FF1891910A}" destId="{68250DED-A56B-934D-A8C4-64A3A7A6F32E}" srcOrd="4" destOrd="0" presId="urn:microsoft.com/office/officeart/2005/8/layout/default"/>
    <dgm:cxn modelId="{177AF37D-1965-A940-BF72-AF9CEFE02639}" type="presParOf" srcId="{BCAC3DBB-E733-B943-9191-A6FF1891910A}" destId="{BEF60940-5942-2145-A131-0DC5F164E14E}" srcOrd="5" destOrd="0" presId="urn:microsoft.com/office/officeart/2005/8/layout/default"/>
    <dgm:cxn modelId="{226B43D5-2E39-014A-9FE8-4A9CD91050FA}" type="presParOf" srcId="{BCAC3DBB-E733-B943-9191-A6FF1891910A}" destId="{0E1866C1-D009-174F-ABB1-52B0A96BAFF7}" srcOrd="6" destOrd="0" presId="urn:microsoft.com/office/officeart/2005/8/layout/default"/>
    <dgm:cxn modelId="{0E747FD3-03D1-F748-9348-14467B0326F8}" type="presParOf" srcId="{BCAC3DBB-E733-B943-9191-A6FF1891910A}" destId="{AA5E39C4-DE5F-4649-A531-8F3C98F16125}" srcOrd="7" destOrd="0" presId="urn:microsoft.com/office/officeart/2005/8/layout/default"/>
    <dgm:cxn modelId="{D050EB23-834E-3842-A598-F28957FF3CD4}" type="presParOf" srcId="{BCAC3DBB-E733-B943-9191-A6FF1891910A}" destId="{28003457-AE6B-0348-B8B0-F75AC0C0B792}" srcOrd="8" destOrd="0" presId="urn:microsoft.com/office/officeart/2005/8/layout/default"/>
    <dgm:cxn modelId="{C4F11177-02A7-3C4B-AE4D-998BAC7C9A1B}" type="presParOf" srcId="{BCAC3DBB-E733-B943-9191-A6FF1891910A}" destId="{2DFE6596-8514-3645-A951-6222FB30766F}" srcOrd="9" destOrd="0" presId="urn:microsoft.com/office/officeart/2005/8/layout/default"/>
    <dgm:cxn modelId="{4CD4C5B7-636A-2841-80E2-B0F3AE724FD3}" type="presParOf" srcId="{BCAC3DBB-E733-B943-9191-A6FF1891910A}" destId="{081EE9B0-9A9C-C846-AE0D-06773CC438D9}" srcOrd="10" destOrd="0" presId="urn:microsoft.com/office/officeart/2005/8/layout/default"/>
    <dgm:cxn modelId="{74FBDFD1-4EBB-324E-976B-2F98D1F66D3C}" type="presParOf" srcId="{BCAC3DBB-E733-B943-9191-A6FF1891910A}" destId="{A9189BFD-33A5-5847-9023-B568833BE90C}" srcOrd="11" destOrd="0" presId="urn:microsoft.com/office/officeart/2005/8/layout/default"/>
    <dgm:cxn modelId="{E1594D37-DF5C-0346-B6B9-561F1DA6C7D9}" type="presParOf" srcId="{BCAC3DBB-E733-B943-9191-A6FF1891910A}" destId="{3627C04F-4229-4C4F-8966-E0AB0E537C92}" srcOrd="12" destOrd="0" presId="urn:microsoft.com/office/officeart/2005/8/layout/default"/>
    <dgm:cxn modelId="{037EAC02-92FA-4C4B-BE0E-10321731799E}" type="presParOf" srcId="{BCAC3DBB-E733-B943-9191-A6FF1891910A}" destId="{AB942457-756B-C742-BBEC-A61B89159AED}" srcOrd="13" destOrd="0" presId="urn:microsoft.com/office/officeart/2005/8/layout/default"/>
    <dgm:cxn modelId="{D5475987-C46B-5F45-8847-5EFEFF6A8186}" type="presParOf" srcId="{BCAC3DBB-E733-B943-9191-A6FF1891910A}" destId="{F60CDBEE-D518-8449-BFA7-45BA133F8092}" srcOrd="14" destOrd="0" presId="urn:microsoft.com/office/officeart/2005/8/layout/default"/>
    <dgm:cxn modelId="{9497B809-D29A-B946-8825-E1585833F76A}" type="presParOf" srcId="{BCAC3DBB-E733-B943-9191-A6FF1891910A}" destId="{549EBBEC-2E0E-E340-976E-C75898F4F487}" srcOrd="15" destOrd="0" presId="urn:microsoft.com/office/officeart/2005/8/layout/default"/>
    <dgm:cxn modelId="{8D073AE5-113F-294C-BD88-E6DCD1DA6F54}" type="presParOf" srcId="{BCAC3DBB-E733-B943-9191-A6FF1891910A}" destId="{903B1190-F99B-724A-9200-632541196E9F}" srcOrd="16" destOrd="0" presId="urn:microsoft.com/office/officeart/2005/8/layout/default"/>
    <dgm:cxn modelId="{FC2E60AE-02BE-E94D-824A-F4AF73D3B681}" type="presParOf" srcId="{BCAC3DBB-E733-B943-9191-A6FF1891910A}" destId="{6BD3A7D5-AF0A-E445-8683-72A7446E7EC8}" srcOrd="17" destOrd="0" presId="urn:microsoft.com/office/officeart/2005/8/layout/default"/>
    <dgm:cxn modelId="{5B48721E-68FB-054F-81ED-9620B0AD8044}" type="presParOf" srcId="{BCAC3DBB-E733-B943-9191-A6FF1891910A}" destId="{7682E6D2-F045-6A4C-BDBC-61E5F99DFA8B}" srcOrd="18" destOrd="0" presId="urn:microsoft.com/office/officeart/2005/8/layout/default"/>
    <dgm:cxn modelId="{CCA17E55-B4CC-D145-94F5-5CD5651E3C03}" type="presParOf" srcId="{BCAC3DBB-E733-B943-9191-A6FF1891910A}" destId="{DC40AD70-BE4B-6F48-8321-6F7CB08FD210}" srcOrd="19" destOrd="0" presId="urn:microsoft.com/office/officeart/2005/8/layout/default"/>
    <dgm:cxn modelId="{DBE96F27-BECA-404B-A484-C2211D2EC9F6}" type="presParOf" srcId="{BCAC3DBB-E733-B943-9191-A6FF1891910A}" destId="{20A62658-9FA8-C049-A791-4D8F4FA5B753}" srcOrd="20" destOrd="0" presId="urn:microsoft.com/office/officeart/2005/8/layout/default"/>
    <dgm:cxn modelId="{B6E53F7C-5114-EF47-9575-C5888F4C658E}" type="presParOf" srcId="{BCAC3DBB-E733-B943-9191-A6FF1891910A}" destId="{BA5FD2C5-E345-A24E-A669-2176B6DDE8E7}" srcOrd="21" destOrd="0" presId="urn:microsoft.com/office/officeart/2005/8/layout/default"/>
    <dgm:cxn modelId="{A810D668-3A11-7145-96C1-503704104646}" type="presParOf" srcId="{BCAC3DBB-E733-B943-9191-A6FF1891910A}" destId="{1737916E-D7C4-C647-8E31-848BD59898A4}" srcOrd="22" destOrd="0" presId="urn:microsoft.com/office/officeart/2005/8/layout/default"/>
    <dgm:cxn modelId="{E08DA0C0-5174-2A40-94E3-263B13DE076B}" type="presParOf" srcId="{BCAC3DBB-E733-B943-9191-A6FF1891910A}" destId="{A6803A6F-1DAB-F849-A28A-1D69F92A1354}" srcOrd="23" destOrd="0" presId="urn:microsoft.com/office/officeart/2005/8/layout/default"/>
    <dgm:cxn modelId="{723E9904-ACCC-C546-81A4-41DDA9FF3E60}" type="presParOf" srcId="{BCAC3DBB-E733-B943-9191-A6FF1891910A}" destId="{CDA38DD6-E8DF-CF4F-B311-C30DAD803F64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3F4109-6334-4844-A13A-92D4D4231016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75E1C1-046B-CD42-9826-C7B9086B3E88}">
      <dgm:prSet phldrT="[Text]" custT="1"/>
      <dgm:spPr>
        <a:xfrm>
          <a:off x="435" y="32828"/>
          <a:ext cx="775584" cy="775584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1789</a:t>
          </a:r>
        </a:p>
      </dgm:t>
    </dgm:pt>
    <dgm:pt modelId="{B2EBF8EE-80CC-4C4A-9C9D-996B12C16F2D}" type="parTrans" cxnId="{2800DBF9-C5D7-8D49-A3AB-549DBA4EAAD3}">
      <dgm:prSet/>
      <dgm:spPr/>
      <dgm:t>
        <a:bodyPr/>
        <a:lstStyle/>
        <a:p>
          <a:endParaRPr lang="en-US"/>
        </a:p>
      </dgm:t>
    </dgm:pt>
    <dgm:pt modelId="{5FB0AAD7-43D7-A04F-8E0B-115D351D40DD}" type="sibTrans" cxnId="{2800DBF9-C5D7-8D49-A3AB-549DBA4EAAD3}">
      <dgm:prSet/>
      <dgm:spPr/>
      <dgm:t>
        <a:bodyPr/>
        <a:lstStyle/>
        <a:p>
          <a:endParaRPr lang="en-US"/>
        </a:p>
      </dgm:t>
    </dgm:pt>
    <dgm:pt modelId="{A3B801B5-B3DF-BF40-B959-4C460C702F4F}">
      <dgm:prSet phldrT="[Text]" custT="1"/>
      <dgm:spPr>
        <a:xfrm>
          <a:off x="620903" y="343062"/>
          <a:ext cx="1163376" cy="775972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Participants</a:t>
          </a:r>
        </a:p>
      </dgm:t>
    </dgm:pt>
    <dgm:pt modelId="{61A72977-CDC1-5B46-A793-D0FDAF545F48}" type="parTrans" cxnId="{76B61311-33E5-ED42-AE51-88739C241C3F}">
      <dgm:prSet/>
      <dgm:spPr/>
      <dgm:t>
        <a:bodyPr/>
        <a:lstStyle/>
        <a:p>
          <a:endParaRPr lang="en-US"/>
        </a:p>
      </dgm:t>
    </dgm:pt>
    <dgm:pt modelId="{2D630258-79A7-7945-87A7-ADB19E2B0C89}" type="sibTrans" cxnId="{76B61311-33E5-ED42-AE51-88739C241C3F}">
      <dgm:prSet/>
      <dgm:spPr/>
      <dgm:t>
        <a:bodyPr/>
        <a:lstStyle/>
        <a:p>
          <a:endParaRPr lang="en-US"/>
        </a:p>
      </dgm:t>
    </dgm:pt>
    <dgm:pt modelId="{7D0FE36B-30D7-714D-A1BF-645E30C83C47}" type="pres">
      <dgm:prSet presAssocID="{2A3F4109-6334-4844-A13A-92D4D4231016}" presName="list" presStyleCnt="0">
        <dgm:presLayoutVars>
          <dgm:dir/>
          <dgm:animLvl val="lvl"/>
        </dgm:presLayoutVars>
      </dgm:prSet>
      <dgm:spPr/>
    </dgm:pt>
    <dgm:pt modelId="{83792F1F-CBB0-BB42-8557-6984FAC8EBB6}" type="pres">
      <dgm:prSet presAssocID="{8A75E1C1-046B-CD42-9826-C7B9086B3E88}" presName="posSpace" presStyleCnt="0"/>
      <dgm:spPr/>
    </dgm:pt>
    <dgm:pt modelId="{63F0A6BA-7EF0-4A43-A31C-02D499CD27E4}" type="pres">
      <dgm:prSet presAssocID="{8A75E1C1-046B-CD42-9826-C7B9086B3E88}" presName="vertFlow" presStyleCnt="0"/>
      <dgm:spPr/>
    </dgm:pt>
    <dgm:pt modelId="{E39DFC7D-47DD-4E49-8C0A-C95130C5D5EF}" type="pres">
      <dgm:prSet presAssocID="{8A75E1C1-046B-CD42-9826-C7B9086B3E88}" presName="topSpace" presStyleCnt="0"/>
      <dgm:spPr/>
    </dgm:pt>
    <dgm:pt modelId="{CFD90C22-7461-6142-B555-D997793836B1}" type="pres">
      <dgm:prSet presAssocID="{8A75E1C1-046B-CD42-9826-C7B9086B3E88}" presName="firstComp" presStyleCnt="0"/>
      <dgm:spPr/>
    </dgm:pt>
    <dgm:pt modelId="{383906C6-DD4F-824D-8967-83BCAD08BFA1}" type="pres">
      <dgm:prSet presAssocID="{8A75E1C1-046B-CD42-9826-C7B9086B3E88}" presName="firstChild" presStyleLbl="bgAccFollowNode1" presStyleIdx="0" presStyleCnt="1"/>
      <dgm:spPr/>
    </dgm:pt>
    <dgm:pt modelId="{B2E97BFF-7D92-5744-BD1B-5A5B4D61C2AA}" type="pres">
      <dgm:prSet presAssocID="{8A75E1C1-046B-CD42-9826-C7B9086B3E88}" presName="firstChildTx" presStyleLbl="bgAccFollowNode1" presStyleIdx="0" presStyleCnt="1">
        <dgm:presLayoutVars>
          <dgm:bulletEnabled val="1"/>
        </dgm:presLayoutVars>
      </dgm:prSet>
      <dgm:spPr/>
    </dgm:pt>
    <dgm:pt modelId="{4C5F7E3F-D9E7-1C4B-A883-61EB317D4BBB}" type="pres">
      <dgm:prSet presAssocID="{8A75E1C1-046B-CD42-9826-C7B9086B3E88}" presName="negSpace" presStyleCnt="0"/>
      <dgm:spPr/>
    </dgm:pt>
    <dgm:pt modelId="{7A07A819-1D35-604F-A939-CF59ABC4E1F8}" type="pres">
      <dgm:prSet presAssocID="{8A75E1C1-046B-CD42-9826-C7B9086B3E88}" presName="circle" presStyleLbl="node1" presStyleIdx="0" presStyleCnt="1"/>
      <dgm:spPr/>
    </dgm:pt>
  </dgm:ptLst>
  <dgm:cxnLst>
    <dgm:cxn modelId="{76B61311-33E5-ED42-AE51-88739C241C3F}" srcId="{8A75E1C1-046B-CD42-9826-C7B9086B3E88}" destId="{A3B801B5-B3DF-BF40-B959-4C460C702F4F}" srcOrd="0" destOrd="0" parTransId="{61A72977-CDC1-5B46-A793-D0FDAF545F48}" sibTransId="{2D630258-79A7-7945-87A7-ADB19E2B0C89}"/>
    <dgm:cxn modelId="{2115E95E-A6BA-F04D-AFF4-12EA74E9055D}" type="presOf" srcId="{8A75E1C1-046B-CD42-9826-C7B9086B3E88}" destId="{7A07A819-1D35-604F-A939-CF59ABC4E1F8}" srcOrd="0" destOrd="0" presId="urn:microsoft.com/office/officeart/2005/8/layout/hList9"/>
    <dgm:cxn modelId="{F8DD2D94-85A0-E84B-BE74-BA4825288FD7}" type="presOf" srcId="{A3B801B5-B3DF-BF40-B959-4C460C702F4F}" destId="{383906C6-DD4F-824D-8967-83BCAD08BFA1}" srcOrd="0" destOrd="0" presId="urn:microsoft.com/office/officeart/2005/8/layout/hList9"/>
    <dgm:cxn modelId="{4291FEBA-1052-2043-9900-D3E003AA6B9E}" type="presOf" srcId="{A3B801B5-B3DF-BF40-B959-4C460C702F4F}" destId="{B2E97BFF-7D92-5744-BD1B-5A5B4D61C2AA}" srcOrd="1" destOrd="0" presId="urn:microsoft.com/office/officeart/2005/8/layout/hList9"/>
    <dgm:cxn modelId="{803EFDDB-F89E-8C41-BE35-0370E7ECEB7D}" type="presOf" srcId="{2A3F4109-6334-4844-A13A-92D4D4231016}" destId="{7D0FE36B-30D7-714D-A1BF-645E30C83C47}" srcOrd="0" destOrd="0" presId="urn:microsoft.com/office/officeart/2005/8/layout/hList9"/>
    <dgm:cxn modelId="{2800DBF9-C5D7-8D49-A3AB-549DBA4EAAD3}" srcId="{2A3F4109-6334-4844-A13A-92D4D4231016}" destId="{8A75E1C1-046B-CD42-9826-C7B9086B3E88}" srcOrd="0" destOrd="0" parTransId="{B2EBF8EE-80CC-4C4A-9C9D-996B12C16F2D}" sibTransId="{5FB0AAD7-43D7-A04F-8E0B-115D351D40DD}"/>
    <dgm:cxn modelId="{CE4533B8-E535-D644-AF09-266B4B916F74}" type="presParOf" srcId="{7D0FE36B-30D7-714D-A1BF-645E30C83C47}" destId="{83792F1F-CBB0-BB42-8557-6984FAC8EBB6}" srcOrd="0" destOrd="0" presId="urn:microsoft.com/office/officeart/2005/8/layout/hList9"/>
    <dgm:cxn modelId="{0965DE6E-0E03-3948-B954-D8F7DF4B8F9E}" type="presParOf" srcId="{7D0FE36B-30D7-714D-A1BF-645E30C83C47}" destId="{63F0A6BA-7EF0-4A43-A31C-02D499CD27E4}" srcOrd="1" destOrd="0" presId="urn:microsoft.com/office/officeart/2005/8/layout/hList9"/>
    <dgm:cxn modelId="{2E0F9F57-D308-414E-81EA-01E2A546822F}" type="presParOf" srcId="{63F0A6BA-7EF0-4A43-A31C-02D499CD27E4}" destId="{E39DFC7D-47DD-4E49-8C0A-C95130C5D5EF}" srcOrd="0" destOrd="0" presId="urn:microsoft.com/office/officeart/2005/8/layout/hList9"/>
    <dgm:cxn modelId="{27049728-F27F-A341-97F1-6E18C855B83F}" type="presParOf" srcId="{63F0A6BA-7EF0-4A43-A31C-02D499CD27E4}" destId="{CFD90C22-7461-6142-B555-D997793836B1}" srcOrd="1" destOrd="0" presId="urn:microsoft.com/office/officeart/2005/8/layout/hList9"/>
    <dgm:cxn modelId="{9FD287B1-5534-8345-8AFF-542075347D49}" type="presParOf" srcId="{CFD90C22-7461-6142-B555-D997793836B1}" destId="{383906C6-DD4F-824D-8967-83BCAD08BFA1}" srcOrd="0" destOrd="0" presId="urn:microsoft.com/office/officeart/2005/8/layout/hList9"/>
    <dgm:cxn modelId="{2FD1CF82-8F38-D54E-B6B1-AF8D56CEC049}" type="presParOf" srcId="{CFD90C22-7461-6142-B555-D997793836B1}" destId="{B2E97BFF-7D92-5744-BD1B-5A5B4D61C2AA}" srcOrd="1" destOrd="0" presId="urn:microsoft.com/office/officeart/2005/8/layout/hList9"/>
    <dgm:cxn modelId="{3EF38CCE-7773-1440-BB9B-B911282E9607}" type="presParOf" srcId="{7D0FE36B-30D7-714D-A1BF-645E30C83C47}" destId="{4C5F7E3F-D9E7-1C4B-A883-61EB317D4BBB}" srcOrd="2" destOrd="0" presId="urn:microsoft.com/office/officeart/2005/8/layout/hList9"/>
    <dgm:cxn modelId="{48560346-4CCC-2941-ADF3-5899355E48F5}" type="presParOf" srcId="{7D0FE36B-30D7-714D-A1BF-645E30C83C47}" destId="{7A07A819-1D35-604F-A939-CF59ABC4E1F8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3F4109-6334-4844-A13A-92D4D4231016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75E1C1-046B-CD42-9826-C7B9086B3E88}">
      <dgm:prSet phldrT="[Text]" custT="1"/>
      <dgm:spPr>
        <a:xfrm>
          <a:off x="435" y="32828"/>
          <a:ext cx="775584" cy="775584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46</a:t>
          </a:r>
        </a:p>
      </dgm:t>
    </dgm:pt>
    <dgm:pt modelId="{B2EBF8EE-80CC-4C4A-9C9D-996B12C16F2D}" type="parTrans" cxnId="{2800DBF9-C5D7-8D49-A3AB-549DBA4EAAD3}">
      <dgm:prSet/>
      <dgm:spPr/>
      <dgm:t>
        <a:bodyPr/>
        <a:lstStyle/>
        <a:p>
          <a:endParaRPr lang="en-US"/>
        </a:p>
      </dgm:t>
    </dgm:pt>
    <dgm:pt modelId="{5FB0AAD7-43D7-A04F-8E0B-115D351D40DD}" type="sibTrans" cxnId="{2800DBF9-C5D7-8D49-A3AB-549DBA4EAAD3}">
      <dgm:prSet/>
      <dgm:spPr/>
      <dgm:t>
        <a:bodyPr/>
        <a:lstStyle/>
        <a:p>
          <a:endParaRPr lang="en-US"/>
        </a:p>
      </dgm:t>
    </dgm:pt>
    <dgm:pt modelId="{A3B801B5-B3DF-BF40-B959-4C460C702F4F}">
      <dgm:prSet phldrT="[Text]" custT="1"/>
      <dgm:spPr>
        <a:xfrm>
          <a:off x="620903" y="343062"/>
          <a:ext cx="1163376" cy="775972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Cyber Vulnerability Assessments</a:t>
          </a:r>
        </a:p>
      </dgm:t>
    </dgm:pt>
    <dgm:pt modelId="{61A72977-CDC1-5B46-A793-D0FDAF545F48}" type="parTrans" cxnId="{76B61311-33E5-ED42-AE51-88739C241C3F}">
      <dgm:prSet/>
      <dgm:spPr/>
      <dgm:t>
        <a:bodyPr/>
        <a:lstStyle/>
        <a:p>
          <a:endParaRPr lang="en-US"/>
        </a:p>
      </dgm:t>
    </dgm:pt>
    <dgm:pt modelId="{2D630258-79A7-7945-87A7-ADB19E2B0C89}" type="sibTrans" cxnId="{76B61311-33E5-ED42-AE51-88739C241C3F}">
      <dgm:prSet/>
      <dgm:spPr/>
      <dgm:t>
        <a:bodyPr/>
        <a:lstStyle/>
        <a:p>
          <a:endParaRPr lang="en-US"/>
        </a:p>
      </dgm:t>
    </dgm:pt>
    <dgm:pt modelId="{7D0FE36B-30D7-714D-A1BF-645E30C83C47}" type="pres">
      <dgm:prSet presAssocID="{2A3F4109-6334-4844-A13A-92D4D4231016}" presName="list" presStyleCnt="0">
        <dgm:presLayoutVars>
          <dgm:dir/>
          <dgm:animLvl val="lvl"/>
        </dgm:presLayoutVars>
      </dgm:prSet>
      <dgm:spPr/>
    </dgm:pt>
    <dgm:pt modelId="{83792F1F-CBB0-BB42-8557-6984FAC8EBB6}" type="pres">
      <dgm:prSet presAssocID="{8A75E1C1-046B-CD42-9826-C7B9086B3E88}" presName="posSpace" presStyleCnt="0"/>
      <dgm:spPr/>
    </dgm:pt>
    <dgm:pt modelId="{63F0A6BA-7EF0-4A43-A31C-02D499CD27E4}" type="pres">
      <dgm:prSet presAssocID="{8A75E1C1-046B-CD42-9826-C7B9086B3E88}" presName="vertFlow" presStyleCnt="0"/>
      <dgm:spPr/>
    </dgm:pt>
    <dgm:pt modelId="{E39DFC7D-47DD-4E49-8C0A-C95130C5D5EF}" type="pres">
      <dgm:prSet presAssocID="{8A75E1C1-046B-CD42-9826-C7B9086B3E88}" presName="topSpace" presStyleCnt="0"/>
      <dgm:spPr/>
    </dgm:pt>
    <dgm:pt modelId="{CFD90C22-7461-6142-B555-D997793836B1}" type="pres">
      <dgm:prSet presAssocID="{8A75E1C1-046B-CD42-9826-C7B9086B3E88}" presName="firstComp" presStyleCnt="0"/>
      <dgm:spPr/>
    </dgm:pt>
    <dgm:pt modelId="{383906C6-DD4F-824D-8967-83BCAD08BFA1}" type="pres">
      <dgm:prSet presAssocID="{8A75E1C1-046B-CD42-9826-C7B9086B3E88}" presName="firstChild" presStyleLbl="bgAccFollowNode1" presStyleIdx="0" presStyleCnt="1"/>
      <dgm:spPr/>
    </dgm:pt>
    <dgm:pt modelId="{B2E97BFF-7D92-5744-BD1B-5A5B4D61C2AA}" type="pres">
      <dgm:prSet presAssocID="{8A75E1C1-046B-CD42-9826-C7B9086B3E88}" presName="firstChildTx" presStyleLbl="bgAccFollowNode1" presStyleIdx="0" presStyleCnt="1">
        <dgm:presLayoutVars>
          <dgm:bulletEnabled val="1"/>
        </dgm:presLayoutVars>
      </dgm:prSet>
      <dgm:spPr/>
    </dgm:pt>
    <dgm:pt modelId="{4C5F7E3F-D9E7-1C4B-A883-61EB317D4BBB}" type="pres">
      <dgm:prSet presAssocID="{8A75E1C1-046B-CD42-9826-C7B9086B3E88}" presName="negSpace" presStyleCnt="0"/>
      <dgm:spPr/>
    </dgm:pt>
    <dgm:pt modelId="{7A07A819-1D35-604F-A939-CF59ABC4E1F8}" type="pres">
      <dgm:prSet presAssocID="{8A75E1C1-046B-CD42-9826-C7B9086B3E88}" presName="circle" presStyleLbl="node1" presStyleIdx="0" presStyleCnt="1"/>
      <dgm:spPr/>
    </dgm:pt>
  </dgm:ptLst>
  <dgm:cxnLst>
    <dgm:cxn modelId="{76B61311-33E5-ED42-AE51-88739C241C3F}" srcId="{8A75E1C1-046B-CD42-9826-C7B9086B3E88}" destId="{A3B801B5-B3DF-BF40-B959-4C460C702F4F}" srcOrd="0" destOrd="0" parTransId="{61A72977-CDC1-5B46-A793-D0FDAF545F48}" sibTransId="{2D630258-79A7-7945-87A7-ADB19E2B0C89}"/>
    <dgm:cxn modelId="{2115E95E-A6BA-F04D-AFF4-12EA74E9055D}" type="presOf" srcId="{8A75E1C1-046B-CD42-9826-C7B9086B3E88}" destId="{7A07A819-1D35-604F-A939-CF59ABC4E1F8}" srcOrd="0" destOrd="0" presId="urn:microsoft.com/office/officeart/2005/8/layout/hList9"/>
    <dgm:cxn modelId="{F8DD2D94-85A0-E84B-BE74-BA4825288FD7}" type="presOf" srcId="{A3B801B5-B3DF-BF40-B959-4C460C702F4F}" destId="{383906C6-DD4F-824D-8967-83BCAD08BFA1}" srcOrd="0" destOrd="0" presId="urn:microsoft.com/office/officeart/2005/8/layout/hList9"/>
    <dgm:cxn modelId="{4291FEBA-1052-2043-9900-D3E003AA6B9E}" type="presOf" srcId="{A3B801B5-B3DF-BF40-B959-4C460C702F4F}" destId="{B2E97BFF-7D92-5744-BD1B-5A5B4D61C2AA}" srcOrd="1" destOrd="0" presId="urn:microsoft.com/office/officeart/2005/8/layout/hList9"/>
    <dgm:cxn modelId="{803EFDDB-F89E-8C41-BE35-0370E7ECEB7D}" type="presOf" srcId="{2A3F4109-6334-4844-A13A-92D4D4231016}" destId="{7D0FE36B-30D7-714D-A1BF-645E30C83C47}" srcOrd="0" destOrd="0" presId="urn:microsoft.com/office/officeart/2005/8/layout/hList9"/>
    <dgm:cxn modelId="{2800DBF9-C5D7-8D49-A3AB-549DBA4EAAD3}" srcId="{2A3F4109-6334-4844-A13A-92D4D4231016}" destId="{8A75E1C1-046B-CD42-9826-C7B9086B3E88}" srcOrd="0" destOrd="0" parTransId="{B2EBF8EE-80CC-4C4A-9C9D-996B12C16F2D}" sibTransId="{5FB0AAD7-43D7-A04F-8E0B-115D351D40DD}"/>
    <dgm:cxn modelId="{CE4533B8-E535-D644-AF09-266B4B916F74}" type="presParOf" srcId="{7D0FE36B-30D7-714D-A1BF-645E30C83C47}" destId="{83792F1F-CBB0-BB42-8557-6984FAC8EBB6}" srcOrd="0" destOrd="0" presId="urn:microsoft.com/office/officeart/2005/8/layout/hList9"/>
    <dgm:cxn modelId="{0965DE6E-0E03-3948-B954-D8F7DF4B8F9E}" type="presParOf" srcId="{7D0FE36B-30D7-714D-A1BF-645E30C83C47}" destId="{63F0A6BA-7EF0-4A43-A31C-02D499CD27E4}" srcOrd="1" destOrd="0" presId="urn:microsoft.com/office/officeart/2005/8/layout/hList9"/>
    <dgm:cxn modelId="{2E0F9F57-D308-414E-81EA-01E2A546822F}" type="presParOf" srcId="{63F0A6BA-7EF0-4A43-A31C-02D499CD27E4}" destId="{E39DFC7D-47DD-4E49-8C0A-C95130C5D5EF}" srcOrd="0" destOrd="0" presId="urn:microsoft.com/office/officeart/2005/8/layout/hList9"/>
    <dgm:cxn modelId="{27049728-F27F-A341-97F1-6E18C855B83F}" type="presParOf" srcId="{63F0A6BA-7EF0-4A43-A31C-02D499CD27E4}" destId="{CFD90C22-7461-6142-B555-D997793836B1}" srcOrd="1" destOrd="0" presId="urn:microsoft.com/office/officeart/2005/8/layout/hList9"/>
    <dgm:cxn modelId="{9FD287B1-5534-8345-8AFF-542075347D49}" type="presParOf" srcId="{CFD90C22-7461-6142-B555-D997793836B1}" destId="{383906C6-DD4F-824D-8967-83BCAD08BFA1}" srcOrd="0" destOrd="0" presId="urn:microsoft.com/office/officeart/2005/8/layout/hList9"/>
    <dgm:cxn modelId="{2FD1CF82-8F38-D54E-B6B1-AF8D56CEC049}" type="presParOf" srcId="{CFD90C22-7461-6142-B555-D997793836B1}" destId="{B2E97BFF-7D92-5744-BD1B-5A5B4D61C2AA}" srcOrd="1" destOrd="0" presId="urn:microsoft.com/office/officeart/2005/8/layout/hList9"/>
    <dgm:cxn modelId="{3EF38CCE-7773-1440-BB9B-B911282E9607}" type="presParOf" srcId="{7D0FE36B-30D7-714D-A1BF-645E30C83C47}" destId="{4C5F7E3F-D9E7-1C4B-A883-61EB317D4BBB}" srcOrd="2" destOrd="0" presId="urn:microsoft.com/office/officeart/2005/8/layout/hList9"/>
    <dgm:cxn modelId="{48560346-4CCC-2941-ADF3-5899355E48F5}" type="presParOf" srcId="{7D0FE36B-30D7-714D-A1BF-645E30C83C47}" destId="{7A07A819-1D35-604F-A939-CF59ABC4E1F8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3F4109-6334-4844-A13A-92D4D4231016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75E1C1-046B-CD42-9826-C7B9086B3E88}">
      <dgm:prSet phldrT="[Text]" custT="1"/>
      <dgm:spPr>
        <a:xfrm>
          <a:off x="435" y="32828"/>
          <a:ext cx="775584" cy="775584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536</a:t>
          </a:r>
        </a:p>
      </dgm:t>
    </dgm:pt>
    <dgm:pt modelId="{B2EBF8EE-80CC-4C4A-9C9D-996B12C16F2D}" type="parTrans" cxnId="{2800DBF9-C5D7-8D49-A3AB-549DBA4EAAD3}">
      <dgm:prSet/>
      <dgm:spPr/>
      <dgm:t>
        <a:bodyPr/>
        <a:lstStyle/>
        <a:p>
          <a:endParaRPr lang="en-US"/>
        </a:p>
      </dgm:t>
    </dgm:pt>
    <dgm:pt modelId="{5FB0AAD7-43D7-A04F-8E0B-115D351D40DD}" type="sibTrans" cxnId="{2800DBF9-C5D7-8D49-A3AB-549DBA4EAAD3}">
      <dgm:prSet/>
      <dgm:spPr/>
      <dgm:t>
        <a:bodyPr/>
        <a:lstStyle/>
        <a:p>
          <a:endParaRPr lang="en-US"/>
        </a:p>
      </dgm:t>
    </dgm:pt>
    <dgm:pt modelId="{A3B801B5-B3DF-BF40-B959-4C460C702F4F}">
      <dgm:prSet phldrT="[Text]" custT="1"/>
      <dgm:spPr>
        <a:xfrm>
          <a:off x="621339" y="375890"/>
          <a:ext cx="1163376" cy="775972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Sorties</a:t>
          </a:r>
        </a:p>
      </dgm:t>
    </dgm:pt>
    <dgm:pt modelId="{61A72977-CDC1-5B46-A793-D0FDAF545F48}" type="parTrans" cxnId="{76B61311-33E5-ED42-AE51-88739C241C3F}">
      <dgm:prSet/>
      <dgm:spPr/>
      <dgm:t>
        <a:bodyPr/>
        <a:lstStyle/>
        <a:p>
          <a:endParaRPr lang="en-US"/>
        </a:p>
      </dgm:t>
    </dgm:pt>
    <dgm:pt modelId="{2D630258-79A7-7945-87A7-ADB19E2B0C89}" type="sibTrans" cxnId="{76B61311-33E5-ED42-AE51-88739C241C3F}">
      <dgm:prSet/>
      <dgm:spPr/>
      <dgm:t>
        <a:bodyPr/>
        <a:lstStyle/>
        <a:p>
          <a:endParaRPr lang="en-US"/>
        </a:p>
      </dgm:t>
    </dgm:pt>
    <dgm:pt modelId="{7D0FE36B-30D7-714D-A1BF-645E30C83C47}" type="pres">
      <dgm:prSet presAssocID="{2A3F4109-6334-4844-A13A-92D4D4231016}" presName="list" presStyleCnt="0">
        <dgm:presLayoutVars>
          <dgm:dir/>
          <dgm:animLvl val="lvl"/>
        </dgm:presLayoutVars>
      </dgm:prSet>
      <dgm:spPr/>
    </dgm:pt>
    <dgm:pt modelId="{83792F1F-CBB0-BB42-8557-6984FAC8EBB6}" type="pres">
      <dgm:prSet presAssocID="{8A75E1C1-046B-CD42-9826-C7B9086B3E88}" presName="posSpace" presStyleCnt="0"/>
      <dgm:spPr/>
    </dgm:pt>
    <dgm:pt modelId="{63F0A6BA-7EF0-4A43-A31C-02D499CD27E4}" type="pres">
      <dgm:prSet presAssocID="{8A75E1C1-046B-CD42-9826-C7B9086B3E88}" presName="vertFlow" presStyleCnt="0"/>
      <dgm:spPr/>
    </dgm:pt>
    <dgm:pt modelId="{E39DFC7D-47DD-4E49-8C0A-C95130C5D5EF}" type="pres">
      <dgm:prSet presAssocID="{8A75E1C1-046B-CD42-9826-C7B9086B3E88}" presName="topSpace" presStyleCnt="0"/>
      <dgm:spPr/>
    </dgm:pt>
    <dgm:pt modelId="{CFD90C22-7461-6142-B555-D997793836B1}" type="pres">
      <dgm:prSet presAssocID="{8A75E1C1-046B-CD42-9826-C7B9086B3E88}" presName="firstComp" presStyleCnt="0"/>
      <dgm:spPr/>
    </dgm:pt>
    <dgm:pt modelId="{383906C6-DD4F-824D-8967-83BCAD08BFA1}" type="pres">
      <dgm:prSet presAssocID="{8A75E1C1-046B-CD42-9826-C7B9086B3E88}" presName="firstChild" presStyleLbl="bgAccFollowNode1" presStyleIdx="0" presStyleCnt="1" custLinFactX="194133" custLinFactNeighborX="200000" custLinFactNeighborY="54962"/>
      <dgm:spPr/>
    </dgm:pt>
    <dgm:pt modelId="{B2E97BFF-7D92-5744-BD1B-5A5B4D61C2AA}" type="pres">
      <dgm:prSet presAssocID="{8A75E1C1-046B-CD42-9826-C7B9086B3E88}" presName="firstChildTx" presStyleLbl="bgAccFollowNode1" presStyleIdx="0" presStyleCnt="1">
        <dgm:presLayoutVars>
          <dgm:bulletEnabled val="1"/>
        </dgm:presLayoutVars>
      </dgm:prSet>
      <dgm:spPr/>
    </dgm:pt>
    <dgm:pt modelId="{4C5F7E3F-D9E7-1C4B-A883-61EB317D4BBB}" type="pres">
      <dgm:prSet presAssocID="{8A75E1C1-046B-CD42-9826-C7B9086B3E88}" presName="negSpace" presStyleCnt="0"/>
      <dgm:spPr/>
    </dgm:pt>
    <dgm:pt modelId="{7A07A819-1D35-604F-A939-CF59ABC4E1F8}" type="pres">
      <dgm:prSet presAssocID="{8A75E1C1-046B-CD42-9826-C7B9086B3E88}" presName="circle" presStyleLbl="node1" presStyleIdx="0" presStyleCnt="1"/>
      <dgm:spPr/>
    </dgm:pt>
  </dgm:ptLst>
  <dgm:cxnLst>
    <dgm:cxn modelId="{76B61311-33E5-ED42-AE51-88739C241C3F}" srcId="{8A75E1C1-046B-CD42-9826-C7B9086B3E88}" destId="{A3B801B5-B3DF-BF40-B959-4C460C702F4F}" srcOrd="0" destOrd="0" parTransId="{61A72977-CDC1-5B46-A793-D0FDAF545F48}" sibTransId="{2D630258-79A7-7945-87A7-ADB19E2B0C89}"/>
    <dgm:cxn modelId="{2115E95E-A6BA-F04D-AFF4-12EA74E9055D}" type="presOf" srcId="{8A75E1C1-046B-CD42-9826-C7B9086B3E88}" destId="{7A07A819-1D35-604F-A939-CF59ABC4E1F8}" srcOrd="0" destOrd="0" presId="urn:microsoft.com/office/officeart/2005/8/layout/hList9"/>
    <dgm:cxn modelId="{F8DD2D94-85A0-E84B-BE74-BA4825288FD7}" type="presOf" srcId="{A3B801B5-B3DF-BF40-B959-4C460C702F4F}" destId="{383906C6-DD4F-824D-8967-83BCAD08BFA1}" srcOrd="0" destOrd="0" presId="urn:microsoft.com/office/officeart/2005/8/layout/hList9"/>
    <dgm:cxn modelId="{4291FEBA-1052-2043-9900-D3E003AA6B9E}" type="presOf" srcId="{A3B801B5-B3DF-BF40-B959-4C460C702F4F}" destId="{B2E97BFF-7D92-5744-BD1B-5A5B4D61C2AA}" srcOrd="1" destOrd="0" presId="urn:microsoft.com/office/officeart/2005/8/layout/hList9"/>
    <dgm:cxn modelId="{803EFDDB-F89E-8C41-BE35-0370E7ECEB7D}" type="presOf" srcId="{2A3F4109-6334-4844-A13A-92D4D4231016}" destId="{7D0FE36B-30D7-714D-A1BF-645E30C83C47}" srcOrd="0" destOrd="0" presId="urn:microsoft.com/office/officeart/2005/8/layout/hList9"/>
    <dgm:cxn modelId="{2800DBF9-C5D7-8D49-A3AB-549DBA4EAAD3}" srcId="{2A3F4109-6334-4844-A13A-92D4D4231016}" destId="{8A75E1C1-046B-CD42-9826-C7B9086B3E88}" srcOrd="0" destOrd="0" parTransId="{B2EBF8EE-80CC-4C4A-9C9D-996B12C16F2D}" sibTransId="{5FB0AAD7-43D7-A04F-8E0B-115D351D40DD}"/>
    <dgm:cxn modelId="{CE4533B8-E535-D644-AF09-266B4B916F74}" type="presParOf" srcId="{7D0FE36B-30D7-714D-A1BF-645E30C83C47}" destId="{83792F1F-CBB0-BB42-8557-6984FAC8EBB6}" srcOrd="0" destOrd="0" presId="urn:microsoft.com/office/officeart/2005/8/layout/hList9"/>
    <dgm:cxn modelId="{0965DE6E-0E03-3948-B954-D8F7DF4B8F9E}" type="presParOf" srcId="{7D0FE36B-30D7-714D-A1BF-645E30C83C47}" destId="{63F0A6BA-7EF0-4A43-A31C-02D499CD27E4}" srcOrd="1" destOrd="0" presId="urn:microsoft.com/office/officeart/2005/8/layout/hList9"/>
    <dgm:cxn modelId="{2E0F9F57-D308-414E-81EA-01E2A546822F}" type="presParOf" srcId="{63F0A6BA-7EF0-4A43-A31C-02D499CD27E4}" destId="{E39DFC7D-47DD-4E49-8C0A-C95130C5D5EF}" srcOrd="0" destOrd="0" presId="urn:microsoft.com/office/officeart/2005/8/layout/hList9"/>
    <dgm:cxn modelId="{27049728-F27F-A341-97F1-6E18C855B83F}" type="presParOf" srcId="{63F0A6BA-7EF0-4A43-A31C-02D499CD27E4}" destId="{CFD90C22-7461-6142-B555-D997793836B1}" srcOrd="1" destOrd="0" presId="urn:microsoft.com/office/officeart/2005/8/layout/hList9"/>
    <dgm:cxn modelId="{9FD287B1-5534-8345-8AFF-542075347D49}" type="presParOf" srcId="{CFD90C22-7461-6142-B555-D997793836B1}" destId="{383906C6-DD4F-824D-8967-83BCAD08BFA1}" srcOrd="0" destOrd="0" presId="urn:microsoft.com/office/officeart/2005/8/layout/hList9"/>
    <dgm:cxn modelId="{2FD1CF82-8F38-D54E-B6B1-AF8D56CEC049}" type="presParOf" srcId="{CFD90C22-7461-6142-B555-D997793836B1}" destId="{B2E97BFF-7D92-5744-BD1B-5A5B4D61C2AA}" srcOrd="1" destOrd="0" presId="urn:microsoft.com/office/officeart/2005/8/layout/hList9"/>
    <dgm:cxn modelId="{3EF38CCE-7773-1440-BB9B-B911282E9607}" type="presParOf" srcId="{7D0FE36B-30D7-714D-A1BF-645E30C83C47}" destId="{4C5F7E3F-D9E7-1C4B-A883-61EB317D4BBB}" srcOrd="2" destOrd="0" presId="urn:microsoft.com/office/officeart/2005/8/layout/hList9"/>
    <dgm:cxn modelId="{48560346-4CCC-2941-ADF3-5899355E48F5}" type="presParOf" srcId="{7D0FE36B-30D7-714D-A1BF-645E30C83C47}" destId="{7A07A819-1D35-604F-A939-CF59ABC4E1F8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3F4109-6334-4844-A13A-92D4D4231016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75E1C1-046B-CD42-9826-C7B9086B3E88}">
      <dgm:prSet phldrT="[Text]" custT="1"/>
      <dgm:spPr>
        <a:xfrm>
          <a:off x="435" y="32828"/>
          <a:ext cx="775584" cy="775584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205</a:t>
          </a:r>
        </a:p>
      </dgm:t>
    </dgm:pt>
    <dgm:pt modelId="{B2EBF8EE-80CC-4C4A-9C9D-996B12C16F2D}" type="parTrans" cxnId="{2800DBF9-C5D7-8D49-A3AB-549DBA4EAAD3}">
      <dgm:prSet/>
      <dgm:spPr/>
      <dgm:t>
        <a:bodyPr/>
        <a:lstStyle/>
        <a:p>
          <a:endParaRPr lang="en-US"/>
        </a:p>
      </dgm:t>
    </dgm:pt>
    <dgm:pt modelId="{5FB0AAD7-43D7-A04F-8E0B-115D351D40DD}" type="sibTrans" cxnId="{2800DBF9-C5D7-8D49-A3AB-549DBA4EAAD3}">
      <dgm:prSet/>
      <dgm:spPr/>
      <dgm:t>
        <a:bodyPr/>
        <a:lstStyle/>
        <a:p>
          <a:endParaRPr lang="en-US"/>
        </a:p>
      </dgm:t>
    </dgm:pt>
    <dgm:pt modelId="{A3B801B5-B3DF-BF40-B959-4C460C702F4F}">
      <dgm:prSet phldrT="[Text]" custT="1"/>
      <dgm:spPr>
        <a:xfrm>
          <a:off x="620903" y="343062"/>
          <a:ext cx="1163376" cy="775972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Experiments</a:t>
          </a:r>
        </a:p>
      </dgm:t>
    </dgm:pt>
    <dgm:pt modelId="{61A72977-CDC1-5B46-A793-D0FDAF545F48}" type="parTrans" cxnId="{76B61311-33E5-ED42-AE51-88739C241C3F}">
      <dgm:prSet/>
      <dgm:spPr/>
      <dgm:t>
        <a:bodyPr/>
        <a:lstStyle/>
        <a:p>
          <a:endParaRPr lang="en-US"/>
        </a:p>
      </dgm:t>
    </dgm:pt>
    <dgm:pt modelId="{2D630258-79A7-7945-87A7-ADB19E2B0C89}" type="sibTrans" cxnId="{76B61311-33E5-ED42-AE51-88739C241C3F}">
      <dgm:prSet/>
      <dgm:spPr/>
      <dgm:t>
        <a:bodyPr/>
        <a:lstStyle/>
        <a:p>
          <a:endParaRPr lang="en-US"/>
        </a:p>
      </dgm:t>
    </dgm:pt>
    <dgm:pt modelId="{7D0FE36B-30D7-714D-A1BF-645E30C83C47}" type="pres">
      <dgm:prSet presAssocID="{2A3F4109-6334-4844-A13A-92D4D4231016}" presName="list" presStyleCnt="0">
        <dgm:presLayoutVars>
          <dgm:dir/>
          <dgm:animLvl val="lvl"/>
        </dgm:presLayoutVars>
      </dgm:prSet>
      <dgm:spPr/>
    </dgm:pt>
    <dgm:pt modelId="{83792F1F-CBB0-BB42-8557-6984FAC8EBB6}" type="pres">
      <dgm:prSet presAssocID="{8A75E1C1-046B-CD42-9826-C7B9086B3E88}" presName="posSpace" presStyleCnt="0"/>
      <dgm:spPr/>
    </dgm:pt>
    <dgm:pt modelId="{63F0A6BA-7EF0-4A43-A31C-02D499CD27E4}" type="pres">
      <dgm:prSet presAssocID="{8A75E1C1-046B-CD42-9826-C7B9086B3E88}" presName="vertFlow" presStyleCnt="0"/>
      <dgm:spPr/>
    </dgm:pt>
    <dgm:pt modelId="{E39DFC7D-47DD-4E49-8C0A-C95130C5D5EF}" type="pres">
      <dgm:prSet presAssocID="{8A75E1C1-046B-CD42-9826-C7B9086B3E88}" presName="topSpace" presStyleCnt="0"/>
      <dgm:spPr/>
    </dgm:pt>
    <dgm:pt modelId="{CFD90C22-7461-6142-B555-D997793836B1}" type="pres">
      <dgm:prSet presAssocID="{8A75E1C1-046B-CD42-9826-C7B9086B3E88}" presName="firstComp" presStyleCnt="0"/>
      <dgm:spPr/>
    </dgm:pt>
    <dgm:pt modelId="{383906C6-DD4F-824D-8967-83BCAD08BFA1}" type="pres">
      <dgm:prSet presAssocID="{8A75E1C1-046B-CD42-9826-C7B9086B3E88}" presName="firstChild" presStyleLbl="bgAccFollowNode1" presStyleIdx="0" presStyleCnt="1" custScaleX="100089"/>
      <dgm:spPr/>
    </dgm:pt>
    <dgm:pt modelId="{B2E97BFF-7D92-5744-BD1B-5A5B4D61C2AA}" type="pres">
      <dgm:prSet presAssocID="{8A75E1C1-046B-CD42-9826-C7B9086B3E88}" presName="firstChildTx" presStyleLbl="bgAccFollowNode1" presStyleIdx="0" presStyleCnt="1">
        <dgm:presLayoutVars>
          <dgm:bulletEnabled val="1"/>
        </dgm:presLayoutVars>
      </dgm:prSet>
      <dgm:spPr/>
    </dgm:pt>
    <dgm:pt modelId="{4C5F7E3F-D9E7-1C4B-A883-61EB317D4BBB}" type="pres">
      <dgm:prSet presAssocID="{8A75E1C1-046B-CD42-9826-C7B9086B3E88}" presName="negSpace" presStyleCnt="0"/>
      <dgm:spPr/>
    </dgm:pt>
    <dgm:pt modelId="{7A07A819-1D35-604F-A939-CF59ABC4E1F8}" type="pres">
      <dgm:prSet presAssocID="{8A75E1C1-046B-CD42-9826-C7B9086B3E88}" presName="circle" presStyleLbl="node1" presStyleIdx="0" presStyleCnt="1"/>
      <dgm:spPr/>
    </dgm:pt>
  </dgm:ptLst>
  <dgm:cxnLst>
    <dgm:cxn modelId="{76B61311-33E5-ED42-AE51-88739C241C3F}" srcId="{8A75E1C1-046B-CD42-9826-C7B9086B3E88}" destId="{A3B801B5-B3DF-BF40-B959-4C460C702F4F}" srcOrd="0" destOrd="0" parTransId="{61A72977-CDC1-5B46-A793-D0FDAF545F48}" sibTransId="{2D630258-79A7-7945-87A7-ADB19E2B0C89}"/>
    <dgm:cxn modelId="{2115E95E-A6BA-F04D-AFF4-12EA74E9055D}" type="presOf" srcId="{8A75E1C1-046B-CD42-9826-C7B9086B3E88}" destId="{7A07A819-1D35-604F-A939-CF59ABC4E1F8}" srcOrd="0" destOrd="0" presId="urn:microsoft.com/office/officeart/2005/8/layout/hList9"/>
    <dgm:cxn modelId="{F8DD2D94-85A0-E84B-BE74-BA4825288FD7}" type="presOf" srcId="{A3B801B5-B3DF-BF40-B959-4C460C702F4F}" destId="{383906C6-DD4F-824D-8967-83BCAD08BFA1}" srcOrd="0" destOrd="0" presId="urn:microsoft.com/office/officeart/2005/8/layout/hList9"/>
    <dgm:cxn modelId="{4291FEBA-1052-2043-9900-D3E003AA6B9E}" type="presOf" srcId="{A3B801B5-B3DF-BF40-B959-4C460C702F4F}" destId="{B2E97BFF-7D92-5744-BD1B-5A5B4D61C2AA}" srcOrd="1" destOrd="0" presId="urn:microsoft.com/office/officeart/2005/8/layout/hList9"/>
    <dgm:cxn modelId="{803EFDDB-F89E-8C41-BE35-0370E7ECEB7D}" type="presOf" srcId="{2A3F4109-6334-4844-A13A-92D4D4231016}" destId="{7D0FE36B-30D7-714D-A1BF-645E30C83C47}" srcOrd="0" destOrd="0" presId="urn:microsoft.com/office/officeart/2005/8/layout/hList9"/>
    <dgm:cxn modelId="{2800DBF9-C5D7-8D49-A3AB-549DBA4EAAD3}" srcId="{2A3F4109-6334-4844-A13A-92D4D4231016}" destId="{8A75E1C1-046B-CD42-9826-C7B9086B3E88}" srcOrd="0" destOrd="0" parTransId="{B2EBF8EE-80CC-4C4A-9C9D-996B12C16F2D}" sibTransId="{5FB0AAD7-43D7-A04F-8E0B-115D351D40DD}"/>
    <dgm:cxn modelId="{CE4533B8-E535-D644-AF09-266B4B916F74}" type="presParOf" srcId="{7D0FE36B-30D7-714D-A1BF-645E30C83C47}" destId="{83792F1F-CBB0-BB42-8557-6984FAC8EBB6}" srcOrd="0" destOrd="0" presId="urn:microsoft.com/office/officeart/2005/8/layout/hList9"/>
    <dgm:cxn modelId="{0965DE6E-0E03-3948-B954-D8F7DF4B8F9E}" type="presParOf" srcId="{7D0FE36B-30D7-714D-A1BF-645E30C83C47}" destId="{63F0A6BA-7EF0-4A43-A31C-02D499CD27E4}" srcOrd="1" destOrd="0" presId="urn:microsoft.com/office/officeart/2005/8/layout/hList9"/>
    <dgm:cxn modelId="{2E0F9F57-D308-414E-81EA-01E2A546822F}" type="presParOf" srcId="{63F0A6BA-7EF0-4A43-A31C-02D499CD27E4}" destId="{E39DFC7D-47DD-4E49-8C0A-C95130C5D5EF}" srcOrd="0" destOrd="0" presId="urn:microsoft.com/office/officeart/2005/8/layout/hList9"/>
    <dgm:cxn modelId="{27049728-F27F-A341-97F1-6E18C855B83F}" type="presParOf" srcId="{63F0A6BA-7EF0-4A43-A31C-02D499CD27E4}" destId="{CFD90C22-7461-6142-B555-D997793836B1}" srcOrd="1" destOrd="0" presId="urn:microsoft.com/office/officeart/2005/8/layout/hList9"/>
    <dgm:cxn modelId="{9FD287B1-5534-8345-8AFF-542075347D49}" type="presParOf" srcId="{CFD90C22-7461-6142-B555-D997793836B1}" destId="{383906C6-DD4F-824D-8967-83BCAD08BFA1}" srcOrd="0" destOrd="0" presId="urn:microsoft.com/office/officeart/2005/8/layout/hList9"/>
    <dgm:cxn modelId="{2FD1CF82-8F38-D54E-B6B1-AF8D56CEC049}" type="presParOf" srcId="{CFD90C22-7461-6142-B555-D997793836B1}" destId="{B2E97BFF-7D92-5744-BD1B-5A5B4D61C2AA}" srcOrd="1" destOrd="0" presId="urn:microsoft.com/office/officeart/2005/8/layout/hList9"/>
    <dgm:cxn modelId="{3EF38CCE-7773-1440-BB9B-B911282E9607}" type="presParOf" srcId="{7D0FE36B-30D7-714D-A1BF-645E30C83C47}" destId="{4C5F7E3F-D9E7-1C4B-A883-61EB317D4BBB}" srcOrd="2" destOrd="0" presId="urn:microsoft.com/office/officeart/2005/8/layout/hList9"/>
    <dgm:cxn modelId="{48560346-4CCC-2941-ADF3-5899355E48F5}" type="presParOf" srcId="{7D0FE36B-30D7-714D-A1BF-645E30C83C47}" destId="{7A07A819-1D35-604F-A939-CF59ABC4E1F8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F86-9547-6645-8B3B-A1A2B5499AE4}">
      <dsp:nvSpPr>
        <dsp:cNvPr id="0" name=""/>
        <dsp:cNvSpPr/>
      </dsp:nvSpPr>
      <dsp:spPr>
        <a:xfrm>
          <a:off x="6390" y="760950"/>
          <a:ext cx="4514700" cy="180588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We provide a realistic field environment</a:t>
          </a:r>
          <a:endParaRPr lang="en-US" sz="3000" kern="1200" dirty="0"/>
        </a:p>
      </dsp:txBody>
      <dsp:txXfrm>
        <a:off x="6390" y="760950"/>
        <a:ext cx="4063230" cy="1805880"/>
      </dsp:txXfrm>
    </dsp:sp>
    <dsp:sp modelId="{5B4DB964-2542-604F-AD48-A9E5D458E77E}">
      <dsp:nvSpPr>
        <dsp:cNvPr id="0" name=""/>
        <dsp:cNvSpPr/>
      </dsp:nvSpPr>
      <dsp:spPr>
        <a:xfrm>
          <a:off x="3611758" y="742186"/>
          <a:ext cx="4514700" cy="18058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Experimenters provide an emerging technology</a:t>
          </a:r>
        </a:p>
      </dsp:txBody>
      <dsp:txXfrm>
        <a:off x="4514698" y="742186"/>
        <a:ext cx="2708820" cy="1805880"/>
      </dsp:txXfrm>
    </dsp:sp>
    <dsp:sp modelId="{1D9C4846-DFE8-E04F-847D-0CA2C0AE3055}">
      <dsp:nvSpPr>
        <dsp:cNvPr id="0" name=""/>
        <dsp:cNvSpPr/>
      </dsp:nvSpPr>
      <dsp:spPr>
        <a:xfrm>
          <a:off x="7223518" y="742186"/>
          <a:ext cx="4514700" cy="18058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80010" rIns="40005" bIns="8001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i="0" kern="1200" dirty="0"/>
            <a:t>Together we </a:t>
          </a:r>
          <a:r>
            <a:rPr lang="en-US" sz="3000" b="0" i="0" u="sng" kern="1200" dirty="0"/>
            <a:t>collaborate</a:t>
          </a:r>
          <a:r>
            <a:rPr lang="en-US" sz="3000" b="0" i="0" kern="1200" dirty="0"/>
            <a:t> and </a:t>
          </a:r>
          <a:r>
            <a:rPr lang="en-US" sz="3000" b="0" i="0" u="sng" kern="1200" dirty="0"/>
            <a:t>learn!</a:t>
          </a:r>
          <a:endParaRPr lang="en-US" sz="3000" b="0" i="0" kern="1200" dirty="0"/>
        </a:p>
      </dsp:txBody>
      <dsp:txXfrm>
        <a:off x="8126458" y="742186"/>
        <a:ext cx="2708820" cy="1805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3D46F-2A34-974F-8A42-EBA961F01CDB}">
      <dsp:nvSpPr>
        <dsp:cNvPr id="0" name=""/>
        <dsp:cNvSpPr/>
      </dsp:nvSpPr>
      <dsp:spPr>
        <a:xfrm rot="5400000">
          <a:off x="-137293" y="139000"/>
          <a:ext cx="915290" cy="640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1" y="322059"/>
        <a:ext cx="640703" cy="274587"/>
      </dsp:txXfrm>
    </dsp:sp>
    <dsp:sp modelId="{BADFA52E-86B3-C145-9FE2-243C24F5C9FE}">
      <dsp:nvSpPr>
        <dsp:cNvPr id="0" name=""/>
        <dsp:cNvSpPr/>
      </dsp:nvSpPr>
      <dsp:spPr>
        <a:xfrm rot="5400000">
          <a:off x="5362805" y="-4720395"/>
          <a:ext cx="594938" cy="100391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Annual RFI is created based on Stakeholders identified interest areas</a:t>
          </a:r>
        </a:p>
      </dsp:txBody>
      <dsp:txXfrm rot="-5400000">
        <a:off x="640703" y="30749"/>
        <a:ext cx="10010101" cy="536854"/>
      </dsp:txXfrm>
    </dsp:sp>
    <dsp:sp modelId="{5B10570F-CBB6-DA44-A8DB-53EA8356C1BC}">
      <dsp:nvSpPr>
        <dsp:cNvPr id="0" name=""/>
        <dsp:cNvSpPr/>
      </dsp:nvSpPr>
      <dsp:spPr>
        <a:xfrm rot="5400000">
          <a:off x="-137293" y="956335"/>
          <a:ext cx="915290" cy="640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1" y="1139394"/>
        <a:ext cx="640703" cy="274587"/>
      </dsp:txXfrm>
    </dsp:sp>
    <dsp:sp modelId="{FBA837EA-DF39-6044-9197-A8BD765ED59F}">
      <dsp:nvSpPr>
        <dsp:cNvPr id="0" name=""/>
        <dsp:cNvSpPr/>
      </dsp:nvSpPr>
      <dsp:spPr>
        <a:xfrm rot="5400000">
          <a:off x="5362805" y="-3903060"/>
          <a:ext cx="594938" cy="100391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Experimenters submit Experiment Proposals</a:t>
          </a:r>
        </a:p>
      </dsp:txBody>
      <dsp:txXfrm rot="-5400000">
        <a:off x="640703" y="848084"/>
        <a:ext cx="10010101" cy="536854"/>
      </dsp:txXfrm>
    </dsp:sp>
    <dsp:sp modelId="{ABF8F1B2-57C1-134A-B406-387A4025E83B}">
      <dsp:nvSpPr>
        <dsp:cNvPr id="0" name=""/>
        <dsp:cNvSpPr/>
      </dsp:nvSpPr>
      <dsp:spPr>
        <a:xfrm rot="5400000">
          <a:off x="-137293" y="1773670"/>
          <a:ext cx="915290" cy="640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1" y="1956729"/>
        <a:ext cx="640703" cy="274587"/>
      </dsp:txXfrm>
    </dsp:sp>
    <dsp:sp modelId="{5521C274-ED0A-8E4B-A318-39E10E6B3147}">
      <dsp:nvSpPr>
        <dsp:cNvPr id="0" name=""/>
        <dsp:cNvSpPr/>
      </dsp:nvSpPr>
      <dsp:spPr>
        <a:xfrm rot="5400000">
          <a:off x="5362805" y="-3085725"/>
          <a:ext cx="594938" cy="100391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Proposals are reviewed by NPS &amp; Stakeholders</a:t>
          </a:r>
        </a:p>
      </dsp:txBody>
      <dsp:txXfrm rot="-5400000">
        <a:off x="640703" y="1665419"/>
        <a:ext cx="10010101" cy="536854"/>
      </dsp:txXfrm>
    </dsp:sp>
    <dsp:sp modelId="{EC268299-BD65-C94F-887D-358B02232FAF}">
      <dsp:nvSpPr>
        <dsp:cNvPr id="0" name=""/>
        <dsp:cNvSpPr/>
      </dsp:nvSpPr>
      <dsp:spPr>
        <a:xfrm rot="5400000">
          <a:off x="-137293" y="2591005"/>
          <a:ext cx="915290" cy="640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1" y="2774064"/>
        <a:ext cx="640703" cy="274587"/>
      </dsp:txXfrm>
    </dsp:sp>
    <dsp:sp modelId="{F19D758A-F138-8B4A-97C9-620A10C5593B}">
      <dsp:nvSpPr>
        <dsp:cNvPr id="0" name=""/>
        <dsp:cNvSpPr/>
      </dsp:nvSpPr>
      <dsp:spPr>
        <a:xfrm rot="5400000">
          <a:off x="5362805" y="-2268390"/>
          <a:ext cx="594938" cy="100391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Stakeholders vote on relevance of each proposal</a:t>
          </a:r>
        </a:p>
      </dsp:txBody>
      <dsp:txXfrm rot="-5400000">
        <a:off x="640703" y="2482754"/>
        <a:ext cx="10010101" cy="536854"/>
      </dsp:txXfrm>
    </dsp:sp>
    <dsp:sp modelId="{862447F4-2057-7941-94FE-819C8F8A6D68}">
      <dsp:nvSpPr>
        <dsp:cNvPr id="0" name=""/>
        <dsp:cNvSpPr/>
      </dsp:nvSpPr>
      <dsp:spPr>
        <a:xfrm rot="5400000">
          <a:off x="-137293" y="3408341"/>
          <a:ext cx="915290" cy="640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1" y="3591400"/>
        <a:ext cx="640703" cy="274587"/>
      </dsp:txXfrm>
    </dsp:sp>
    <dsp:sp modelId="{6754450E-281B-B94E-B490-F41EAEC95ECD}">
      <dsp:nvSpPr>
        <dsp:cNvPr id="0" name=""/>
        <dsp:cNvSpPr/>
      </dsp:nvSpPr>
      <dsp:spPr>
        <a:xfrm rot="5400000">
          <a:off x="5362805" y="-1451054"/>
          <a:ext cx="594938" cy="100391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NPS invites and coordinates participation of accepted experimenters</a:t>
          </a:r>
        </a:p>
      </dsp:txBody>
      <dsp:txXfrm rot="-5400000">
        <a:off x="640703" y="3300090"/>
        <a:ext cx="10010101" cy="536854"/>
      </dsp:txXfrm>
    </dsp:sp>
    <dsp:sp modelId="{E37EEA14-2EAD-E841-BFA8-A57050B8A2DC}">
      <dsp:nvSpPr>
        <dsp:cNvPr id="0" name=""/>
        <dsp:cNvSpPr/>
      </dsp:nvSpPr>
      <dsp:spPr>
        <a:xfrm rot="5400000">
          <a:off x="-137293" y="4225676"/>
          <a:ext cx="915290" cy="6407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 rot="-5400000">
        <a:off x="1" y="4408735"/>
        <a:ext cx="640703" cy="274587"/>
      </dsp:txXfrm>
    </dsp:sp>
    <dsp:sp modelId="{6AC7AC8B-03E6-5A45-880E-C6BB03CFC8E1}">
      <dsp:nvSpPr>
        <dsp:cNvPr id="0" name=""/>
        <dsp:cNvSpPr/>
      </dsp:nvSpPr>
      <dsp:spPr>
        <a:xfrm rot="5400000">
          <a:off x="5362805" y="-633719"/>
          <a:ext cx="594938" cy="100391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/>
            <a:t>JIFX Event</a:t>
          </a:r>
        </a:p>
      </dsp:txBody>
      <dsp:txXfrm rot="-5400000">
        <a:off x="640703" y="4117425"/>
        <a:ext cx="10010101" cy="536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6CB5E-5A6D-2344-9B41-C6EFF46A0A9D}">
      <dsp:nvSpPr>
        <dsp:cNvPr id="0" name=""/>
        <dsp:cNvSpPr/>
      </dsp:nvSpPr>
      <dsp:spPr>
        <a:xfrm>
          <a:off x="3959" y="565653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Unmanned Aerial System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3959" y="565653"/>
        <a:ext cx="2143680" cy="1286208"/>
      </dsp:txXfrm>
    </dsp:sp>
    <dsp:sp modelId="{9FDE3163-A19C-8547-9E9A-F82D47F4D4CD}">
      <dsp:nvSpPr>
        <dsp:cNvPr id="0" name=""/>
        <dsp:cNvSpPr/>
      </dsp:nvSpPr>
      <dsp:spPr>
        <a:xfrm>
          <a:off x="2362007" y="565653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Unmanned Systems Design, Deployment, Operation, Networking &amp; Control</a:t>
          </a:r>
        </a:p>
      </dsp:txBody>
      <dsp:txXfrm>
        <a:off x="2362007" y="565653"/>
        <a:ext cx="2143680" cy="1286208"/>
      </dsp:txXfrm>
    </dsp:sp>
    <dsp:sp modelId="{68250DED-A56B-934D-A8C4-64A3A7A6F32E}">
      <dsp:nvSpPr>
        <dsp:cNvPr id="0" name=""/>
        <dsp:cNvSpPr/>
      </dsp:nvSpPr>
      <dsp:spPr>
        <a:xfrm>
          <a:off x="4720055" y="565653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Countering Unmanned Systems</a:t>
          </a:r>
        </a:p>
      </dsp:txBody>
      <dsp:txXfrm>
        <a:off x="4720055" y="565653"/>
        <a:ext cx="2143680" cy="1286208"/>
      </dsp:txXfrm>
    </dsp:sp>
    <dsp:sp modelId="{0E1866C1-D009-174F-ABB1-52B0A96BAFF7}">
      <dsp:nvSpPr>
        <dsp:cNvPr id="0" name=""/>
        <dsp:cNvSpPr/>
      </dsp:nvSpPr>
      <dsp:spPr>
        <a:xfrm>
          <a:off x="7078104" y="565653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Communication and Networking</a:t>
          </a:r>
        </a:p>
      </dsp:txBody>
      <dsp:txXfrm>
        <a:off x="7078104" y="565653"/>
        <a:ext cx="2143680" cy="1286208"/>
      </dsp:txXfrm>
    </dsp:sp>
    <dsp:sp modelId="{28003457-AE6B-0348-B8B0-F75AC0C0B792}">
      <dsp:nvSpPr>
        <dsp:cNvPr id="0" name=""/>
        <dsp:cNvSpPr/>
      </dsp:nvSpPr>
      <dsp:spPr>
        <a:xfrm>
          <a:off x="9436152" y="565653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Cyber, Cyber Security, and Electronic Warfare</a:t>
          </a:r>
        </a:p>
      </dsp:txBody>
      <dsp:txXfrm>
        <a:off x="9436152" y="565653"/>
        <a:ext cx="2143680" cy="1286208"/>
      </dsp:txXfrm>
    </dsp:sp>
    <dsp:sp modelId="{081EE9B0-9A9C-C846-AE0D-06773CC438D9}">
      <dsp:nvSpPr>
        <dsp:cNvPr id="0" name=""/>
        <dsp:cNvSpPr/>
      </dsp:nvSpPr>
      <dsp:spPr>
        <a:xfrm>
          <a:off x="3959" y="2066229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Intelligence, Surveillance and Reconnaissance </a:t>
          </a:r>
        </a:p>
      </dsp:txBody>
      <dsp:txXfrm>
        <a:off x="3959" y="2066229"/>
        <a:ext cx="2143680" cy="1286208"/>
      </dsp:txXfrm>
    </dsp:sp>
    <dsp:sp modelId="{3627C04F-4229-4C4F-8966-E0AB0E537C92}">
      <dsp:nvSpPr>
        <dsp:cNvPr id="0" name=""/>
        <dsp:cNvSpPr/>
      </dsp:nvSpPr>
      <dsp:spPr>
        <a:xfrm>
          <a:off x="2362007" y="2066229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Situational Awareness</a:t>
          </a:r>
        </a:p>
      </dsp:txBody>
      <dsp:txXfrm>
        <a:off x="2362007" y="2066229"/>
        <a:ext cx="2143680" cy="1286208"/>
      </dsp:txXfrm>
    </dsp:sp>
    <dsp:sp modelId="{F60CDBEE-D518-8449-BFA7-45BA133F8092}">
      <dsp:nvSpPr>
        <dsp:cNvPr id="0" name=""/>
        <dsp:cNvSpPr/>
      </dsp:nvSpPr>
      <dsp:spPr>
        <a:xfrm>
          <a:off x="4720055" y="2066229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Defense Support to Civil Authorities</a:t>
          </a:r>
        </a:p>
      </dsp:txBody>
      <dsp:txXfrm>
        <a:off x="4720055" y="2066229"/>
        <a:ext cx="2143680" cy="1286208"/>
      </dsp:txXfrm>
    </dsp:sp>
    <dsp:sp modelId="{903B1190-F99B-724A-9200-632541196E9F}">
      <dsp:nvSpPr>
        <dsp:cNvPr id="0" name=""/>
        <dsp:cNvSpPr/>
      </dsp:nvSpPr>
      <dsp:spPr>
        <a:xfrm>
          <a:off x="7078104" y="2066229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Health and Safety</a:t>
          </a:r>
        </a:p>
      </dsp:txBody>
      <dsp:txXfrm>
        <a:off x="7078104" y="2066229"/>
        <a:ext cx="2143680" cy="1286208"/>
      </dsp:txXfrm>
    </dsp:sp>
    <dsp:sp modelId="{7682E6D2-F045-6A4C-BDBC-61E5F99DFA8B}">
      <dsp:nvSpPr>
        <dsp:cNvPr id="0" name=""/>
        <dsp:cNvSpPr/>
      </dsp:nvSpPr>
      <dsp:spPr>
        <a:xfrm>
          <a:off x="9436152" y="2066229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Expeditionary Operations</a:t>
          </a:r>
        </a:p>
      </dsp:txBody>
      <dsp:txXfrm>
        <a:off x="9436152" y="2066229"/>
        <a:ext cx="2143680" cy="1286208"/>
      </dsp:txXfrm>
    </dsp:sp>
    <dsp:sp modelId="{20A62658-9FA8-C049-A791-4D8F4FA5B753}">
      <dsp:nvSpPr>
        <dsp:cNvPr id="0" name=""/>
        <dsp:cNvSpPr/>
      </dsp:nvSpPr>
      <dsp:spPr>
        <a:xfrm>
          <a:off x="2362007" y="3566805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Infrastructure and Power</a:t>
          </a:r>
        </a:p>
      </dsp:txBody>
      <dsp:txXfrm>
        <a:off x="2362007" y="3566805"/>
        <a:ext cx="2143680" cy="1286208"/>
      </dsp:txXfrm>
    </dsp:sp>
    <dsp:sp modelId="{1737916E-D7C4-C647-8E31-848BD59898A4}">
      <dsp:nvSpPr>
        <dsp:cNvPr id="0" name=""/>
        <dsp:cNvSpPr/>
      </dsp:nvSpPr>
      <dsp:spPr>
        <a:xfrm>
          <a:off x="4720055" y="3566805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Mobility and Transportation</a:t>
          </a:r>
        </a:p>
      </dsp:txBody>
      <dsp:txXfrm>
        <a:off x="4720055" y="3566805"/>
        <a:ext cx="2143680" cy="1286208"/>
      </dsp:txXfrm>
    </dsp:sp>
    <dsp:sp modelId="{CDA38DD6-E8DF-CF4F-B311-C30DAD803F64}">
      <dsp:nvSpPr>
        <dsp:cNvPr id="0" name=""/>
        <dsp:cNvSpPr/>
      </dsp:nvSpPr>
      <dsp:spPr>
        <a:xfrm>
          <a:off x="7078104" y="3566805"/>
          <a:ext cx="2143680" cy="1286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  <a:latin typeface="+mj-lt"/>
            </a:rPr>
            <a:t>Precision strike, Non-Lethal Weapons, Information Operations</a:t>
          </a:r>
        </a:p>
      </dsp:txBody>
      <dsp:txXfrm>
        <a:off x="7078104" y="3566805"/>
        <a:ext cx="2143680" cy="12862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906C6-DD4F-824D-8967-83BCAD08BFA1}">
      <dsp:nvSpPr>
        <dsp:cNvPr id="0" name=""/>
        <dsp:cNvSpPr/>
      </dsp:nvSpPr>
      <dsp:spPr>
        <a:xfrm>
          <a:off x="909950" y="392618"/>
          <a:ext cx="1470188" cy="980615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Participants</a:t>
          </a:r>
        </a:p>
      </dsp:txBody>
      <dsp:txXfrm>
        <a:off x="1145180" y="392618"/>
        <a:ext cx="1234958" cy="980615"/>
      </dsp:txXfrm>
    </dsp:sp>
    <dsp:sp modelId="{7A07A819-1D35-604F-A939-CF59ABC4E1F8}">
      <dsp:nvSpPr>
        <dsp:cNvPr id="0" name=""/>
        <dsp:cNvSpPr/>
      </dsp:nvSpPr>
      <dsp:spPr>
        <a:xfrm>
          <a:off x="125850" y="568"/>
          <a:ext cx="980125" cy="980125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1789</a:t>
          </a:r>
        </a:p>
      </dsp:txBody>
      <dsp:txXfrm>
        <a:off x="269386" y="144104"/>
        <a:ext cx="693053" cy="6930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906C6-DD4F-824D-8967-83BCAD08BFA1}">
      <dsp:nvSpPr>
        <dsp:cNvPr id="0" name=""/>
        <dsp:cNvSpPr/>
      </dsp:nvSpPr>
      <dsp:spPr>
        <a:xfrm>
          <a:off x="1007746" y="392623"/>
          <a:ext cx="1470165" cy="980600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Cyber Vulnerability Assessments</a:t>
          </a:r>
        </a:p>
      </dsp:txBody>
      <dsp:txXfrm>
        <a:off x="1242972" y="392623"/>
        <a:ext cx="1234939" cy="980600"/>
      </dsp:txXfrm>
    </dsp:sp>
    <dsp:sp modelId="{7A07A819-1D35-604F-A939-CF59ABC4E1F8}">
      <dsp:nvSpPr>
        <dsp:cNvPr id="0" name=""/>
        <dsp:cNvSpPr/>
      </dsp:nvSpPr>
      <dsp:spPr>
        <a:xfrm>
          <a:off x="223657" y="579"/>
          <a:ext cx="980110" cy="980110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46</a:t>
          </a:r>
        </a:p>
      </dsp:txBody>
      <dsp:txXfrm>
        <a:off x="367191" y="144113"/>
        <a:ext cx="693042" cy="6930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906C6-DD4F-824D-8967-83BCAD08BFA1}">
      <dsp:nvSpPr>
        <dsp:cNvPr id="0" name=""/>
        <dsp:cNvSpPr/>
      </dsp:nvSpPr>
      <dsp:spPr>
        <a:xfrm>
          <a:off x="1035800" y="393187"/>
          <a:ext cx="1470188" cy="980615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Sorties</a:t>
          </a:r>
        </a:p>
      </dsp:txBody>
      <dsp:txXfrm>
        <a:off x="1271030" y="393187"/>
        <a:ext cx="1234958" cy="980615"/>
      </dsp:txXfrm>
    </dsp:sp>
    <dsp:sp modelId="{7A07A819-1D35-604F-A939-CF59ABC4E1F8}">
      <dsp:nvSpPr>
        <dsp:cNvPr id="0" name=""/>
        <dsp:cNvSpPr/>
      </dsp:nvSpPr>
      <dsp:spPr>
        <a:xfrm>
          <a:off x="125850" y="568"/>
          <a:ext cx="980125" cy="980125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536</a:t>
          </a:r>
        </a:p>
      </dsp:txBody>
      <dsp:txXfrm>
        <a:off x="269386" y="144104"/>
        <a:ext cx="693053" cy="6930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906C6-DD4F-824D-8967-83BCAD08BFA1}">
      <dsp:nvSpPr>
        <dsp:cNvPr id="0" name=""/>
        <dsp:cNvSpPr/>
      </dsp:nvSpPr>
      <dsp:spPr>
        <a:xfrm>
          <a:off x="1006437" y="392623"/>
          <a:ext cx="1472783" cy="980600"/>
        </a:xfrm>
        <a:prstGeom prst="rect">
          <a:avLst/>
        </a:prstGeom>
        <a:solidFill>
          <a:srgbClr val="004A8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04A8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Experiments</a:t>
          </a:r>
        </a:p>
      </dsp:txBody>
      <dsp:txXfrm>
        <a:off x="1242082" y="392623"/>
        <a:ext cx="1237138" cy="980600"/>
      </dsp:txXfrm>
    </dsp:sp>
    <dsp:sp modelId="{7A07A819-1D35-604F-A939-CF59ABC4E1F8}">
      <dsp:nvSpPr>
        <dsp:cNvPr id="0" name=""/>
        <dsp:cNvSpPr/>
      </dsp:nvSpPr>
      <dsp:spPr>
        <a:xfrm>
          <a:off x="224966" y="579"/>
          <a:ext cx="980110" cy="980110"/>
        </a:xfrm>
        <a:prstGeom prst="ellipse">
          <a:avLst/>
        </a:prstGeom>
        <a:solidFill>
          <a:srgbClr val="004A8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205</a:t>
          </a:r>
        </a:p>
      </dsp:txBody>
      <dsp:txXfrm>
        <a:off x="368500" y="144113"/>
        <a:ext cx="693042" cy="693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347C8691-ABF0-4751-AE13-F37E5EB86F79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5A6419CA-CFBA-4363-9FCA-2962CB4E68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7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9827">
              <a:defRPr/>
            </a:pP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9827">
              <a:defRPr/>
            </a:pPr>
            <a:fld id="{09EF4498-8F37-C742-880C-4076278C2A9A}" type="slidenum">
              <a:rPr lang="en-US" sz="1300">
                <a:solidFill>
                  <a:prstClr val="black"/>
                </a:solidFill>
                <a:latin typeface="Calibri"/>
              </a:rPr>
              <a:pPr defTabSz="349827">
                <a:defRPr/>
              </a:pPr>
              <a:t>2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739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Date: 7 – 10 November 2022</a:t>
            </a:r>
          </a:p>
          <a:p>
            <a:endParaRPr lang="en-US" dirty="0"/>
          </a:p>
          <a:p>
            <a:r>
              <a:rPr lang="en-US" dirty="0"/>
              <a:t>Concentration Areas:</a:t>
            </a:r>
          </a:p>
          <a:p>
            <a:r>
              <a:rPr lang="en-US" dirty="0"/>
              <a:t>Renewable energy</a:t>
            </a:r>
          </a:p>
          <a:p>
            <a:r>
              <a:rPr lang="en-US" dirty="0"/>
              <a:t>Scalable energy harvesting and scavenging technologies</a:t>
            </a:r>
          </a:p>
          <a:p>
            <a:r>
              <a:rPr lang="en-US" dirty="0"/>
              <a:t>Next-generation photovoltaics</a:t>
            </a:r>
          </a:p>
          <a:p>
            <a:r>
              <a:rPr lang="en-US" dirty="0"/>
              <a:t>Alternative fuel for portable, light-weight applications</a:t>
            </a:r>
          </a:p>
          <a:p>
            <a:r>
              <a:rPr lang="en-US" dirty="0"/>
              <a:t>Logistics decision support tools relevant to energy</a:t>
            </a:r>
          </a:p>
          <a:p>
            <a:r>
              <a:rPr lang="en-US" dirty="0"/>
              <a:t>Beyond traditional batteries for military applications</a:t>
            </a:r>
          </a:p>
          <a:p>
            <a:r>
              <a:rPr lang="en-US" dirty="0"/>
              <a:t>Deployable, self-sufficient infrastructure</a:t>
            </a:r>
          </a:p>
          <a:p>
            <a:endParaRPr lang="en-US" dirty="0"/>
          </a:p>
          <a:p>
            <a:r>
              <a:rPr lang="en-US" dirty="0"/>
              <a:t>Research Challenges:</a:t>
            </a:r>
          </a:p>
          <a:p>
            <a:r>
              <a:rPr lang="en-US" dirty="0"/>
              <a:t>Address the security implications of climate change including the role of autonomous systems and the impacts of energy</a:t>
            </a:r>
          </a:p>
          <a:p>
            <a:r>
              <a:rPr lang="en-US" dirty="0"/>
              <a:t>Improve and extend the endurance of unmanned vehicles</a:t>
            </a:r>
          </a:p>
          <a:p>
            <a:r>
              <a:rPr lang="en-US" dirty="0"/>
              <a:t>Investigate </a:t>
            </a:r>
            <a:r>
              <a:rPr lang="en-US" dirty="0" err="1"/>
              <a:t>nanogrids</a:t>
            </a:r>
            <a:r>
              <a:rPr lang="en-US" dirty="0"/>
              <a:t> for improved military installation energy resilience</a:t>
            </a:r>
          </a:p>
          <a:p>
            <a:r>
              <a:rPr lang="en-US" dirty="0"/>
              <a:t>Design and utilize energy scavenging technologies to passively power equipment and charge batteries for individuals and small units in varying environments</a:t>
            </a:r>
          </a:p>
          <a:p>
            <a:r>
              <a:rPr lang="en-US" dirty="0"/>
              <a:t>Demonstrate environmentally stable, flexible, high-specific power solar cells</a:t>
            </a:r>
          </a:p>
          <a:p>
            <a:r>
              <a:rPr lang="en-US" dirty="0"/>
              <a:t>Develop software and energy planning tools to plan for and reduce energy consumption across elements relevant to military operations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9827">
              <a:defRPr/>
            </a:pPr>
            <a:endParaRPr lang="en-US" sz="13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9827">
              <a:defRPr/>
            </a:pPr>
            <a:fld id="{09EF4498-8F37-C742-880C-4076278C2A9A}" type="slidenum">
              <a:rPr lang="en-US" sz="1300">
                <a:solidFill>
                  <a:prstClr val="black"/>
                </a:solidFill>
                <a:latin typeface="Calibri"/>
              </a:rPr>
              <a:pPr defTabSz="349827">
                <a:defRPr/>
              </a:pPr>
              <a:t>14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922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9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9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9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964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USMC </a:t>
            </a:r>
            <a:r>
              <a:rPr lang="en-US"/>
              <a:t>students at </a:t>
            </a:r>
            <a:r>
              <a:rPr lang="en-US" dirty="0"/>
              <a:t>NPS currently conducting thesis research on various aspects of Chapparal for autonomous logistics in both contested and non-contested environments.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9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9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9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04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5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69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07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1.Environment </a:t>
            </a:r>
          </a:p>
          <a:p>
            <a:r>
              <a:rPr lang="en-US" dirty="0"/>
              <a:t>2. Responsive</a:t>
            </a:r>
          </a:p>
          <a:p>
            <a:r>
              <a:rPr lang="en-US" dirty="0"/>
              <a:t>3. Cost Effective: Low overhead for technologists and commands to participate - Events are free to attend and NPS team obtains all approvals necessary for flight, frequency use, safety, etc. for each experiment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4. Potential Clearing house for tech that commands are interested in validating or advancing: Participation is open to both US and Non-US Citizens [except citizens of China and Russia or others flagged by </a:t>
            </a:r>
            <a:r>
              <a:rPr lang="en-US" dirty="0" err="1"/>
              <a:t>DoN</a:t>
            </a:r>
            <a:r>
              <a:rPr lang="en-US" dirty="0"/>
              <a:t>, DoD, DoS]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 Allows stakeholders to engage with developers in a non-acquisition environment</a:t>
            </a:r>
          </a:p>
          <a:p>
            <a:r>
              <a:rPr lang="en-US" dirty="0"/>
              <a:t>5. Primary Sponsor is the USD(R&amp;E) Rapid Reaction Technology Office</a:t>
            </a:r>
          </a:p>
          <a:p>
            <a:r>
              <a:rPr lang="en-US" dirty="0"/>
              <a:t>6. Helps to avoid technological surprise</a:t>
            </a:r>
          </a:p>
          <a:p>
            <a:r>
              <a:rPr lang="en-US" dirty="0"/>
              <a:t>7. Provides vulnerability assessments and end-user evaluations technology developers early in the development cycle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9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9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98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3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Event Roles: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Experimenter 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Command or Agency Stakeholder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Technology Evaluator 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Observer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Integrating Experiment Scenario Developer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</a:t>
            </a:r>
            <a:r>
              <a:rPr lang="en-US" sz="1200" b="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UxS</a:t>
            </a: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Operator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Air or Spectrum Boss</a:t>
            </a:r>
          </a:p>
          <a:p>
            <a:pPr defTabSz="932871">
              <a:defRPr/>
            </a:pPr>
            <a:r>
              <a:rPr lang="en-US" sz="1200" b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+ Sponsoring Organization</a:t>
            </a:r>
          </a:p>
          <a:p>
            <a:pPr defTabSz="932871"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9827">
              <a:defRPr/>
            </a:pPr>
            <a:endParaRPr lang="en-US" sz="13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9827">
              <a:defRPr/>
            </a:pPr>
            <a:fld id="{09EF4498-8F37-C742-880C-4076278C2A9A}" type="slidenum">
              <a:rPr lang="en-US" sz="1300">
                <a:solidFill>
                  <a:prstClr val="black"/>
                </a:solidFill>
                <a:latin typeface="Calibri"/>
              </a:rPr>
              <a:pPr defTabSz="349827">
                <a:defRPr/>
              </a:pPr>
              <a:t>21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36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community of NPS faculty &amp; students, Joint &amp; Allied warfighters, and Technology Developers within the DoD, USG, Academia, &amp; Commercial Industry</a:t>
            </a:r>
          </a:p>
          <a:p>
            <a:r>
              <a:rPr lang="en-US" dirty="0"/>
              <a:t>Serves as a bridge between members of the community informing warfighters about state-of-the-art technology and technology developers about warfighter needs &amp; requirements</a:t>
            </a:r>
          </a:p>
          <a:p>
            <a:r>
              <a:rPr lang="en-US" dirty="0"/>
              <a:t>A year-round program anchored by quarterly week-long field events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purpose of JIFX is to: 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Accelerate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innovation and explore technologies that have the potential to address National Defense Strategy objectives</a:t>
            </a:r>
          </a:p>
          <a:p>
            <a:pPr marL="914400" marR="0" lvl="1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Represents a low overhead venue for technology developers to conduct field experimentation</a:t>
            </a:r>
          </a:p>
          <a:p>
            <a:pPr marL="914400" marR="0" lvl="1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Provides vulnerability assessments and end-user evaluations technology developers early in the development cycle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Validate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capabilities that fit in DOD’s seams and gaps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Rapidly assess a wide range of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technologies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from small businesses, academia, and the defense industry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Provide an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accessible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and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collaborative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learning environment featuring easy access for industry, academia, partner nations and other organizations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Helps to avoid technological surprise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Early </a:t>
            </a:r>
            <a:r>
              <a:rPr lang="en-US" sz="3200" dirty="0" err="1"/>
              <a:t>Engagement:Allows</a:t>
            </a:r>
            <a:r>
              <a:rPr lang="en-US" sz="3200" dirty="0"/>
              <a:t> CCMD S&amp;T advisors to engage with developers in a non-acquisition environment</a:t>
            </a:r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/>
          </a:p>
          <a:p>
            <a:pPr marL="45720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9827">
              <a:defRPr/>
            </a:pP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9827">
              <a:defRPr/>
            </a:pPr>
            <a:fld id="{09EF4498-8F37-C742-880C-4076278C2A9A}" type="slidenum">
              <a:rPr lang="en-US" sz="1300">
                <a:solidFill>
                  <a:prstClr val="black"/>
                </a:solidFill>
                <a:latin typeface="Calibri"/>
              </a:rPr>
              <a:pPr defTabSz="349827">
                <a:defRPr/>
              </a:pPr>
              <a:t>3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234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JIFX works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419CA-CFBA-4363-9FCA-2962CB4E68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4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JIFX works #1</a:t>
            </a:r>
          </a:p>
          <a:p>
            <a:r>
              <a:rPr lang="en-US" dirty="0"/>
              <a:t>Capabilities we leverage that Experimenters Use</a:t>
            </a:r>
          </a:p>
          <a:p>
            <a:r>
              <a:rPr lang="en-US" dirty="0"/>
              <a:t>+ Twin Bridges (Box Canyon)</a:t>
            </a:r>
          </a:p>
          <a:p>
            <a:r>
              <a:rPr lang="en-US" dirty="0"/>
              <a:t>+ Tunnel system</a:t>
            </a:r>
          </a:p>
          <a:p>
            <a:r>
              <a:rPr lang="en-US" dirty="0"/>
              <a:t>+ FOB</a:t>
            </a:r>
          </a:p>
          <a:p>
            <a:r>
              <a:rPr lang="en-US" dirty="0"/>
              <a:t>+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419CA-CFBA-4363-9FCA-2962CB4E68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0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JIFX #2</a:t>
            </a:r>
          </a:p>
          <a:p>
            <a:r>
              <a:rPr lang="en-US" dirty="0"/>
              <a:t>3x In-ground Treatment Tanks - 33’ wide x 111’ long x 14’ deep, </a:t>
            </a:r>
            <a:r>
              <a:rPr lang="en-US" dirty="0" err="1"/>
              <a:t>approx</a:t>
            </a:r>
            <a:r>
              <a:rPr lang="en-US" dirty="0"/>
              <a:t> 415,000 gallon</a:t>
            </a:r>
          </a:p>
          <a:p>
            <a:endParaRPr lang="en-US" dirty="0"/>
          </a:p>
          <a:p>
            <a:r>
              <a:rPr lang="en-US" dirty="0"/>
              <a:t>JIFX is all about the team, the participants, and the needs – we can facilitate Field Experimentation anywhere; Monterey Bay; Alameda//SF Bay; San Clemente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419CA-CFBA-4363-9FCA-2962CB4E68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49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Community Visiting Camp Roberts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Stakeholders include: AFRL •AFSOC •Defense Threat Reduction Agency (DTRA) •DHS Customs and Border Protection •DIU •DoE •National Maritime Intelligence-Integration Office •NAVFAC EXWC •NIWC Pacific •NOAA NSW •NSWC Coronado •ONR •CPD (formerly RRTO) •US Army DEVCOM •US Army Futures Command •USCENTCOM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•NORTHCOM •</a:t>
            </a:r>
            <a:r>
              <a:rPr lang="en-US" b="0" i="0" dirty="0">
                <a:effectLst/>
                <a:latin typeface="Arial" panose="020B0604020202020204" pitchFamily="34" charset="0"/>
              </a:rPr>
              <a:t>INDOPACOM (next event) •USSOCOM •USSTRATCOM •USTRANSCOM</a:t>
            </a: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MCWL welcomed as stakeholders and experimenters! Also, can nominate experiments as well as other stakeholders.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419CA-CFBA-4363-9FCA-2962CB4E68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1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JIFX exists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419CA-CFBA-4363-9FCA-2962CB4E68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65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Luke Klena and Joe </a:t>
            </a:r>
            <a:r>
              <a:rPr lang="en-US" err="1"/>
              <a:t>Skopowsky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F4498-8F37-C742-880C-4076278C2A9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156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Eleven events total: one cancelled at beginning of Pandemic; one virtual; then </a:t>
            </a:r>
            <a:r>
              <a:rPr lang="en-US" dirty="0" err="1"/>
              <a:t>hybid</a:t>
            </a:r>
            <a:r>
              <a:rPr lang="en-US" dirty="0"/>
              <a:t> with select in-person, distributed, and virtual; return to full in-person while retaining virtual and distributed capabilities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9827">
              <a:defRPr/>
            </a:pPr>
            <a:endParaRPr lang="en-US" sz="13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9827">
              <a:defRPr/>
            </a:pPr>
            <a:fld id="{09EF4498-8F37-C742-880C-4076278C2A9A}" type="slidenum">
              <a:rPr lang="en-US" sz="1300">
                <a:solidFill>
                  <a:prstClr val="black"/>
                </a:solidFill>
                <a:latin typeface="Calibri"/>
              </a:rPr>
              <a:pPr defTabSz="349827">
                <a:defRPr/>
              </a:pPr>
              <a:t>13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40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B30751F-11D8-444A-9817-9DA445CA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78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2805D73-178D-471F-A8D4-4716252AB7BD}" type="datetimeFigureOut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D65590B-1D1A-48A9-9A2F-0CCA04D264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8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3" y="0"/>
            <a:ext cx="12191998" cy="5486400"/>
          </a:xfrm>
          <a:prstGeom prst="rect">
            <a:avLst/>
          </a:prstGeom>
          <a:gradFill>
            <a:gsLst>
              <a:gs pos="18000">
                <a:schemeClr val="bg1">
                  <a:lumMod val="85000"/>
                </a:schemeClr>
              </a:gs>
              <a:gs pos="63000">
                <a:schemeClr val="bg1">
                  <a:lumMod val="95000"/>
                </a:schemeClr>
              </a:gs>
              <a:gs pos="94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1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96288" y="99262"/>
            <a:ext cx="3594116" cy="6640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29386" y="2076923"/>
            <a:ext cx="3476859" cy="127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1524" y="4928363"/>
            <a:ext cx="3474720" cy="156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29386" y="3339309"/>
            <a:ext cx="3476859" cy="159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 userDrawn="1"/>
        </p:nvSpPr>
        <p:spPr>
          <a:xfrm>
            <a:off x="-15833" y="11"/>
            <a:ext cx="12207833" cy="83125"/>
          </a:xfrm>
          <a:prstGeom prst="rect">
            <a:avLst/>
          </a:prstGeom>
          <a:solidFill>
            <a:srgbClr val="1E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1594" y="4423145"/>
            <a:ext cx="7897883" cy="2054774"/>
          </a:xfrm>
        </p:spPr>
        <p:txBody>
          <a:bodyPr anchor="ctr" anchorCtr="0">
            <a:normAutofit/>
          </a:bodyPr>
          <a:lstStyle>
            <a:lvl1pPr algn="l">
              <a:defRPr sz="1801" i="0" baseline="0">
                <a:solidFill>
                  <a:srgbClr val="5F5F5F"/>
                </a:solidFill>
                <a:effectLst/>
                <a:latin typeface="Franklin Gothic Medium" pitchFamily="34" charset="0"/>
              </a:defRPr>
            </a:lvl1pPr>
          </a:lstStyle>
          <a:p>
            <a:r>
              <a:rPr lang="en-US" dirty="0"/>
              <a:t>Name of Presenter</a:t>
            </a:r>
            <a:br>
              <a:rPr lang="en-US" dirty="0"/>
            </a:br>
            <a:r>
              <a:rPr lang="en-US" dirty="0"/>
              <a:t>Title and Org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Meeting Name</a:t>
            </a:r>
            <a:br>
              <a:rPr lang="en-US" dirty="0"/>
            </a:br>
            <a:r>
              <a:rPr lang="en-US" dirty="0"/>
              <a:t>Location | Date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82781" y="2402958"/>
            <a:ext cx="7878766" cy="1818168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rgbClr val="000066"/>
                </a:solidFill>
                <a:latin typeface="Franklin Gothic Medium Cond" pitchFamily="34" charset="0"/>
              </a:defRPr>
            </a:lvl1pPr>
            <a:lvl2pPr marL="342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Briefing Title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-15833" y="6569252"/>
            <a:ext cx="12207833" cy="305974"/>
          </a:xfrm>
          <a:prstGeom prst="rect">
            <a:avLst/>
          </a:prstGeom>
          <a:solidFill>
            <a:srgbClr val="1E2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en-US" sz="1801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32" y="23644"/>
            <a:ext cx="3554690" cy="2791024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1524" y="172461"/>
            <a:ext cx="3474720" cy="7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31524" y="871716"/>
            <a:ext cx="3474720" cy="12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4500764" y="6533610"/>
            <a:ext cx="321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UNCLASSIFIED: Distribution Statement A</a:t>
            </a:r>
          </a:p>
        </p:txBody>
      </p:sp>
    </p:spTree>
    <p:extLst>
      <p:ext uri="{BB962C8B-B14F-4D97-AF65-F5344CB8AC3E}">
        <p14:creationId xmlns:p14="http://schemas.microsoft.com/office/powerpoint/2010/main" val="157415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0354"/>
            <a:ext cx="10972800" cy="5029559"/>
          </a:xfrm>
        </p:spPr>
        <p:txBody>
          <a:bodyPr/>
          <a:lstStyle>
            <a:lvl1pPr marL="231777" indent="-231777">
              <a:defRPr sz="2100"/>
            </a:lvl1pPr>
            <a:lvl2pPr marL="517532" indent="-257178">
              <a:defRPr sz="1801"/>
            </a:lvl2pPr>
            <a:lvl3pPr marL="630246" indent="-201615">
              <a:defRPr sz="1500"/>
            </a:lvl3pPr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1193" y="290454"/>
            <a:ext cx="10363200" cy="10515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79664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09260"/>
            <a:ext cx="5384800" cy="504379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49"/>
            </a:lvl2pPr>
            <a:lvl3pPr>
              <a:defRPr sz="1200"/>
            </a:lvl3pPr>
            <a:lvl4pPr>
              <a:defRPr sz="1051"/>
            </a:lvl4pPr>
            <a:lvl5pPr>
              <a:defRPr sz="1051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09260"/>
            <a:ext cx="5384800" cy="504379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49"/>
            </a:lvl2pPr>
            <a:lvl3pPr>
              <a:defRPr sz="1200"/>
            </a:lvl3pPr>
            <a:lvl4pPr>
              <a:defRPr sz="1051"/>
            </a:lvl4pPr>
            <a:lvl5pPr>
              <a:defRPr sz="1051"/>
            </a:lvl5pPr>
            <a:lvl6pPr>
              <a:defRPr sz="1349"/>
            </a:lvl6pPr>
            <a:lvl7pPr>
              <a:defRPr sz="1349"/>
            </a:lvl7pPr>
            <a:lvl8pPr>
              <a:defRPr sz="1349"/>
            </a:lvl8pPr>
            <a:lvl9pPr>
              <a:defRPr sz="134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04775" y="290455"/>
            <a:ext cx="10363200" cy="10515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41401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24030" y="290455"/>
            <a:ext cx="10356780" cy="10515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75716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2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Ov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 userDrawn="1">
            <p:ph type="body" idx="1"/>
          </p:nvPr>
        </p:nvSpPr>
        <p:spPr>
          <a:xfrm>
            <a:off x="609600" y="2217357"/>
            <a:ext cx="10890421" cy="4158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09602" y="1604132"/>
            <a:ext cx="10890251" cy="369460"/>
          </a:xfrm>
          <a:solidFill>
            <a:srgbClr val="000066"/>
          </a:solidFill>
        </p:spPr>
        <p:txBody>
          <a:bodyPr anchor="ctr">
            <a:spAutoFit/>
          </a:bodyPr>
          <a:lstStyle>
            <a:lvl1pPr marL="257178" marR="0" indent="-257178" algn="ctr" defTabSz="685809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 sz="1801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buNone/>
              <a:defRPr/>
            </a:lvl2pPr>
          </a:lstStyle>
          <a:p>
            <a:pPr marL="257178" marR="0" lvl="0" indent="-257178" algn="ctr" defTabSz="685809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Bumper Sticker Franklin Gothic Medium 24 </a:t>
            </a:r>
            <a:r>
              <a:rPr lang="en-US" dirty="0" err="1"/>
              <a:t>pt</a:t>
            </a:r>
            <a:r>
              <a:rPr lang="en-US" dirty="0"/>
              <a:t> White on Standard Blue 204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43275" y="290455"/>
            <a:ext cx="10363200" cy="10515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8855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Banner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body" idx="1"/>
          </p:nvPr>
        </p:nvSpPr>
        <p:spPr>
          <a:xfrm>
            <a:off x="609600" y="1360354"/>
            <a:ext cx="10890421" cy="4311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609602" y="5938720"/>
            <a:ext cx="10890251" cy="369460"/>
          </a:xfr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57178" marR="0" indent="-257178" algn="ctr" defTabSz="685809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 lang="en-US" sz="1801" baseline="0">
                <a:solidFill>
                  <a:schemeClr val="bg1"/>
                </a:solidFill>
              </a:defRPr>
            </a:lvl1pPr>
          </a:lstStyle>
          <a:p>
            <a:pPr marL="257178" marR="0" lvl="0" indent="-257178" algn="ctr" defTabSz="685809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Bumper Sticker Franklin Gothic Medium 24 </a:t>
            </a:r>
            <a:r>
              <a:rPr lang="en-US" dirty="0" err="1"/>
              <a:t>pt</a:t>
            </a:r>
            <a:r>
              <a:rPr lang="en-US" dirty="0"/>
              <a:t> White on Standard Blue 204</a:t>
            </a:r>
          </a:p>
        </p:txBody>
      </p:sp>
    </p:spTree>
    <p:extLst>
      <p:ext uri="{BB962C8B-B14F-4D97-AF65-F5344CB8AC3E}">
        <p14:creationId xmlns:p14="http://schemas.microsoft.com/office/powerpoint/2010/main" val="3338950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927079"/>
            <a:ext cx="10363200" cy="1666692"/>
          </a:xfrm>
        </p:spPr>
        <p:txBody>
          <a:bodyPr anchor="t"/>
          <a:lstStyle>
            <a:lvl1pPr algn="l">
              <a:lnSpc>
                <a:spcPct val="100000"/>
              </a:lnSpc>
              <a:defRPr sz="2700" b="1" cap="all">
                <a:latin typeface="Franklin Gothic Boo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718969"/>
            <a:ext cx="10363200" cy="1456873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100">
                <a:solidFill>
                  <a:srgbClr val="616265"/>
                </a:solidFill>
              </a:defRPr>
            </a:lvl1pPr>
            <a:lvl2pPr marL="342904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2pPr>
            <a:lvl3pPr marL="6858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52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42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23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12192000" cy="2801991"/>
            <a:chOff x="0" y="-1"/>
            <a:chExt cx="9144000" cy="2801991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-1"/>
              <a:ext cx="8531051" cy="2743201"/>
            </a:xfrm>
            <a:prstGeom prst="rect">
              <a:avLst/>
            </a:prstGeom>
            <a:solidFill>
              <a:srgbClr val="616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8368740" y="-1"/>
              <a:ext cx="775260" cy="274320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/>
            <p:nvPr userDrawn="1"/>
          </p:nvCxnSpPr>
          <p:spPr>
            <a:xfrm>
              <a:off x="0" y="2801990"/>
              <a:ext cx="914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 userDrawn="1"/>
        </p:nvSpPr>
        <p:spPr>
          <a:xfrm>
            <a:off x="4079849" y="-59"/>
            <a:ext cx="321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UNCLASSIFIED: Distribution Statement A</a:t>
            </a:r>
          </a:p>
        </p:txBody>
      </p:sp>
    </p:spTree>
    <p:extLst>
      <p:ext uri="{BB962C8B-B14F-4D97-AF65-F5344CB8AC3E}">
        <p14:creationId xmlns:p14="http://schemas.microsoft.com/office/powerpoint/2010/main" val="871158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18" y="1115787"/>
            <a:ext cx="10765132" cy="1943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43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87680"/>
            <a:ext cx="12192000" cy="609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1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68088" y="511086"/>
            <a:ext cx="8714316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2868090" y="1892973"/>
            <a:ext cx="8714313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868088" y="1970308"/>
            <a:ext cx="8714316" cy="4445885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066787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4pPr>
            <a:lvl5pPr marL="1375816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5E563DB-9541-3B4A-8A5F-A39EE28CC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719" y="6525965"/>
            <a:ext cx="60477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94741-D33F-4E4F-80DA-635034CF8307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9BB10F7-B765-2344-95C2-9787C20850D4}"/>
              </a:ext>
            </a:extLst>
          </p:cNvPr>
          <p:cNvSpPr txBox="1">
            <a:spLocks/>
          </p:cNvSpPr>
          <p:nvPr userDrawn="1"/>
        </p:nvSpPr>
        <p:spPr>
          <a:xfrm>
            <a:off x="4146784" y="6525965"/>
            <a:ext cx="3898432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342900" rtl="0" eaLnBrk="1" latinLnBrk="0" hangingPunct="1">
              <a:defRPr sz="900" b="0" i="0" kern="1200">
                <a:solidFill>
                  <a:schemeClr val="tx1"/>
                </a:solidFill>
                <a:latin typeface="Myriad Pro Condensed" panose="020B0506030403020204" pitchFamily="34" charset="0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Myriad Pro" panose="020B0503030403020204" pitchFamily="34" charset="0"/>
                <a:cs typeface="Cambria"/>
              </a:rPr>
              <a:t>Approved for public release; distribution unlimited.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72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0377" y="283029"/>
            <a:ext cx="10363200" cy="10515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370276"/>
            <a:ext cx="5386917" cy="474921"/>
          </a:xfrm>
          <a:solidFill>
            <a:srgbClr val="000066"/>
          </a:solidFill>
        </p:spPr>
        <p:txBody>
          <a:bodyPr anchor="b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Franklin Gothic Medium" pitchFamily="34" charset="0"/>
              </a:defRPr>
            </a:lvl1pPr>
            <a:lvl2pPr marL="342904" indent="0">
              <a:buNone/>
              <a:defRPr sz="1500" b="1"/>
            </a:lvl2pPr>
            <a:lvl3pPr marL="685809" indent="0">
              <a:buNone/>
              <a:defRPr sz="1349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1" indent="0">
              <a:buNone/>
              <a:defRPr sz="1200" b="1"/>
            </a:lvl6pPr>
            <a:lvl7pPr marL="2057427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1882435"/>
            <a:ext cx="5386917" cy="46032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127399" indent="-127399">
              <a:defRPr sz="1349"/>
            </a:lvl1pPr>
            <a:lvl2pPr>
              <a:defRPr sz="1200"/>
            </a:lvl2pPr>
            <a:lvl3pPr>
              <a:defRPr sz="1051"/>
            </a:lvl3pPr>
            <a:lvl4pPr marL="685809" indent="-171453">
              <a:defRPr sz="900"/>
            </a:lvl4pPr>
            <a:lvl5pPr marL="859641" indent="-171453"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5" y="1370276"/>
            <a:ext cx="5389033" cy="474921"/>
          </a:xfrm>
          <a:solidFill>
            <a:srgbClr val="000066"/>
          </a:solidFill>
        </p:spPr>
        <p:txBody>
          <a:bodyPr anchor="b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Franklin Gothic Medium" pitchFamily="34" charset="0"/>
              </a:defRPr>
            </a:lvl1pPr>
            <a:lvl2pPr marL="342904" indent="0">
              <a:buNone/>
              <a:defRPr sz="1500" b="1"/>
            </a:lvl2pPr>
            <a:lvl3pPr marL="685809" indent="0">
              <a:buNone/>
              <a:defRPr sz="1349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1" indent="0">
              <a:buNone/>
              <a:defRPr sz="1200" b="1"/>
            </a:lvl6pPr>
            <a:lvl7pPr marL="2057427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5" y="1882435"/>
            <a:ext cx="5389033" cy="46032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127399" indent="-127399">
              <a:defRPr sz="1349"/>
            </a:lvl1pPr>
            <a:lvl2pPr>
              <a:defRPr sz="1200"/>
            </a:lvl2pPr>
            <a:lvl3pPr>
              <a:defRPr sz="1051"/>
            </a:lvl3pPr>
            <a:lvl4pPr marL="685809" indent="-171453">
              <a:defRPr sz="900"/>
            </a:lvl4pPr>
            <a:lvl5pPr marL="859641" indent="-171453">
              <a:defRPr sz="825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425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nps_ppt_mas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20800" y="2667000"/>
            <a:ext cx="10160000" cy="1143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383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9933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587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27600" y="6553200"/>
            <a:ext cx="2336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13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4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305550"/>
            <a:ext cx="5384800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12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777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3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45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728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97277-DD9F-4528-AE10-F57491B2C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63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12192000" cy="609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1" y="573406"/>
            <a:ext cx="8729132" cy="745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609600" y="1365885"/>
            <a:ext cx="8731449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1" y="1975107"/>
            <a:ext cx="8729132" cy="4421933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066787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4pPr>
            <a:lvl5pPr marL="1375816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A71A12-B5F5-894C-9CE8-B37B6F756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DE182-CD18-4A2C-90B3-03CDD0E3F05F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1747A-1504-428C-B517-ADCCE798D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1419" y="82480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4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728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67219-D9FD-40C7-94BF-301A0D8867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69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1"/>
            <a:ext cx="2794000" cy="5821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"/>
            <a:ext cx="8178800" cy="5821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972800" y="6245225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6E7FB-AB7F-4995-9C15-5E35E9016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97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537326"/>
            <a:ext cx="4572000" cy="24447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8397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537326"/>
            <a:ext cx="4572000" cy="24447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776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62400" y="6537326"/>
            <a:ext cx="4572000" cy="24447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956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87680"/>
            <a:ext cx="12192000" cy="609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87683"/>
            <a:ext cx="10972800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0" y="1975108"/>
            <a:ext cx="5486400" cy="4501175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066787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4pPr>
            <a:lvl5pPr marL="1375816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45BB5E2-180D-E24A-940C-ED1E269C3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49E085-09EE-9944-9891-DC837B4B86A9}"/>
              </a:ext>
            </a:extLst>
          </p:cNvPr>
          <p:cNvCxnSpPr/>
          <p:nvPr userDrawn="1"/>
        </p:nvCxnSpPr>
        <p:spPr>
          <a:xfrm>
            <a:off x="609600" y="1889760"/>
            <a:ext cx="10972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864021A-5026-CB43-BC27-705DA55267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975108"/>
            <a:ext cx="5486400" cy="4501175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066787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4pPr>
            <a:lvl5pPr marL="1375816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D66CF-E0EC-4228-B52D-6D70B5528FEF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203A6-AB92-4F8D-B2B3-4D70B3A529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1419" y="70210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76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87680"/>
            <a:ext cx="12192000" cy="609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487683"/>
            <a:ext cx="10972800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1947230"/>
            <a:ext cx="5486400" cy="4501175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066787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4pPr>
            <a:lvl5pPr marL="1375816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45BB5E2-180D-E24A-940C-ED1E269C3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49E085-09EE-9944-9891-DC837B4B86A9}"/>
              </a:ext>
            </a:extLst>
          </p:cNvPr>
          <p:cNvCxnSpPr/>
          <p:nvPr userDrawn="1"/>
        </p:nvCxnSpPr>
        <p:spPr>
          <a:xfrm>
            <a:off x="609600" y="1889760"/>
            <a:ext cx="10972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93BEF4-EE57-483F-AB3B-1DECEA294A09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9AF34-41CF-4D2A-813F-300CAAC35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1457" y="82574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43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12192000" cy="609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868088" y="487683"/>
            <a:ext cx="8714316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868091" y="3403441"/>
            <a:ext cx="4162169" cy="3031229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600141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323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420238" y="3407382"/>
            <a:ext cx="4162169" cy="3031229"/>
          </a:xfrm>
          <a:prstGeom prst="rect">
            <a:avLst/>
          </a:prstGeom>
        </p:spPr>
        <p:txBody>
          <a:bodyPr>
            <a:normAutofit/>
          </a:bodyPr>
          <a:lstStyle>
            <a:lvl1pPr marL="156631" indent="-156631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95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2pPr>
            <a:lvl3pPr marL="766223" indent="-150283">
              <a:buFont typeface="Arial" panose="020B0604020202020204" pitchFamily="34" charset="0"/>
              <a:buChar char="•"/>
              <a:tabLst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3pPr>
            <a:lvl4pPr marL="1600141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323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2868088" y="1975107"/>
            <a:ext cx="8714316" cy="13400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84" indent="0">
              <a:buNone/>
              <a:defRPr sz="28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914365" indent="0">
              <a:buNone/>
              <a:defRPr sz="28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371550" indent="0">
              <a:buNone/>
              <a:defRPr sz="28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1828732" indent="0">
              <a:buNone/>
              <a:defRPr sz="28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0D05BA1-6AB1-5545-8240-45CBFC22D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698380-47AE-104E-8260-A28F69FC0095}"/>
              </a:ext>
            </a:extLst>
          </p:cNvPr>
          <p:cNvCxnSpPr>
            <a:cxnSpLocks/>
          </p:cNvCxnSpPr>
          <p:nvPr userDrawn="1"/>
        </p:nvCxnSpPr>
        <p:spPr>
          <a:xfrm>
            <a:off x="2868090" y="1892973"/>
            <a:ext cx="8714313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19FCA2A-2869-4A8F-A491-F23AB9ADEDFF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352CE-4459-4FF5-9D4E-B9A007862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1419" y="78264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09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2"/>
            <a:ext cx="12192000" cy="60880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060269" y="1047754"/>
            <a:ext cx="3522133" cy="5364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Wingdings" charset="2"/>
              <a:buNone/>
              <a:defRPr sz="2400" baseline="0">
                <a:solidFill>
                  <a:srgbClr val="364A7A"/>
                </a:solidFill>
                <a:latin typeface="Myriad Pro" panose="020B0503030403020204" pitchFamily="34" charset="0"/>
                <a:cs typeface="Myriad Pro" panose="020B0503030403020204" pitchFamily="34" charset="0"/>
              </a:defRPr>
            </a:lvl1pPr>
            <a:lvl2pPr marL="457184" indent="0">
              <a:buFont typeface="Wingdings" charset="2"/>
              <a:buNone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914365" indent="0">
              <a:buFont typeface="Wingdings" charset="2"/>
              <a:buNone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371550" indent="0">
              <a:buFont typeface="Wingdings" charset="2"/>
              <a:buNone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1828732" indent="0">
              <a:buFont typeface="Wingdings" charset="2"/>
              <a:buNone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8F0D057-0F06-1E4C-8D6B-1FEECDCE4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68326-179E-4C0B-A75F-F59526B5CA4D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8D26F-2385-43AE-BB2B-A8566FC07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7275" y="84795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2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1"/>
            <a:ext cx="12192000" cy="6096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2291D3-FC2C-D54F-8F74-7435D1112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2D1DF-90CC-4DB6-B588-E985D3AD61C0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C7847-3DDB-43D8-85FA-5F6A78F888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1419" y="79562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74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92122"/>
            <a:ext cx="12192000" cy="608806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600" y="609603"/>
            <a:ext cx="10972800" cy="1344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80000"/>
              </a:lnSpc>
              <a:defRPr b="0" i="0" kern="1100" spc="0">
                <a:solidFill>
                  <a:srgbClr val="364A7A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09600" y="2182368"/>
            <a:ext cx="10972800" cy="0"/>
          </a:xfrm>
          <a:prstGeom prst="line">
            <a:avLst/>
          </a:prstGeom>
          <a:ln w="19050" cmpd="sng">
            <a:solidFill>
              <a:srgbClr val="47619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1520" y="2450592"/>
            <a:ext cx="4951733" cy="3962400"/>
          </a:xfrm>
          <a:prstGeom prst="rect">
            <a:avLst/>
          </a:prstGeom>
        </p:spPr>
        <p:txBody>
          <a:bodyPr>
            <a:normAutofit/>
          </a:bodyPr>
          <a:lstStyle>
            <a:lvl1pPr marL="342886" indent="-342886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1pPr>
            <a:lvl2pPr marL="742923" indent="-285740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2pPr>
            <a:lvl3pPr marL="1142957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3pPr>
            <a:lvl4pPr marL="1600141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4pPr>
            <a:lvl5pPr marL="2057323" indent="-228591">
              <a:buFont typeface="Wingdings" charset="2"/>
              <a:buChar char="§"/>
              <a:defRPr sz="2400" baseline="0">
                <a:solidFill>
                  <a:srgbClr val="364A7A"/>
                </a:solidFill>
                <a:latin typeface="Minion Pro"/>
                <a:cs typeface="Minion Pro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041817" y="2910842"/>
            <a:ext cx="5716693" cy="33543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4C9F019-959D-3946-BA4B-7B6C9FC1B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292" y="65058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876B5-67A4-4C8B-B5DD-57925A9CF8BA}"/>
              </a:ext>
            </a:extLst>
          </p:cNvPr>
          <p:cNvSpPr txBox="1"/>
          <p:nvPr userDrawn="1"/>
        </p:nvSpPr>
        <p:spPr>
          <a:xfrm>
            <a:off x="118947" y="47408"/>
            <a:ext cx="59022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0" i="1" u="none" strike="noStrike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JIFX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FE55F-D406-4986-A19A-BBB666B982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8753" y="76765"/>
            <a:ext cx="573076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1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C59FC-C213-0449-BBE3-9FDB99972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Myriad Pro Condensed" panose="020B0506030403020204" pitchFamily="34" charset="0"/>
              </a:defRPr>
            </a:lvl1pPr>
          </a:lstStyle>
          <a:p>
            <a:fld id="{62F28C94-03D8-4A44-A80D-5C82E7B740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720" r:id="rId10"/>
  </p:sldLayoutIdLst>
  <p:hf hdr="0" dt="0"/>
  <p:txStyles>
    <p:titleStyle>
      <a:lvl1pPr algn="ctr" defTabSz="45718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45718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3" indent="-285740" algn="l" defTabSz="45718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7" indent="-228591" algn="l" defTabSz="45718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1" indent="-228591" algn="l" defTabSz="45718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3" indent="-228591" algn="l" defTabSz="45718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6" indent="-228591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9" indent="-228591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1" indent="-228591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4" indent="-228591" algn="l" defTabSz="45718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2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6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0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4" algn="l" defTabSz="45718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20377" y="283029"/>
            <a:ext cx="10363200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1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360354"/>
            <a:ext cx="10972800" cy="51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7" y="0"/>
            <a:ext cx="11374734" cy="231112"/>
          </a:xfrm>
          <a:prstGeom prst="rect">
            <a:avLst/>
          </a:prstGeom>
          <a:solidFill>
            <a:srgbClr val="616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158321" y="0"/>
            <a:ext cx="1033680" cy="2311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69805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1" y="308084"/>
            <a:ext cx="853440" cy="640080"/>
          </a:xfrm>
          <a:prstGeom prst="rect">
            <a:avLst/>
          </a:prstGeom>
        </p:spPr>
      </p:pic>
      <p:sp>
        <p:nvSpPr>
          <p:cNvPr id="16" name="Text Box 28"/>
          <p:cNvSpPr txBox="1">
            <a:spLocks noChangeArrowheads="1"/>
          </p:cNvSpPr>
          <p:nvPr userDrawn="1"/>
        </p:nvSpPr>
        <p:spPr bwMode="auto">
          <a:xfrm>
            <a:off x="103720" y="6538060"/>
            <a:ext cx="285538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b="1" baseline="0" dirty="0">
                <a:solidFill>
                  <a:srgbClr val="000000"/>
                </a:solidFill>
                <a:latin typeface="Arial" pitchFamily="34" charset="0"/>
              </a:rPr>
              <a:t>RRTO Overview </a:t>
            </a:r>
            <a:r>
              <a:rPr lang="en-US" sz="700" b="1" dirty="0">
                <a:solidFill>
                  <a:srgbClr val="000000"/>
                </a:solidFill>
                <a:latin typeface="Arial" pitchFamily="34" charset="0"/>
              </a:rPr>
              <a:t>Page-</a:t>
            </a:r>
            <a:fld id="{84B11902-0773-4D78-AD66-0A76B460534C}" type="slidenum">
              <a:rPr lang="en-US" sz="7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sz="700" b="1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8249" y="210517"/>
            <a:ext cx="1125756" cy="883908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4079853" y="-22944"/>
            <a:ext cx="321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UNCLASSIFIED: Distribution Statement A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500763" y="6533610"/>
            <a:ext cx="321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UNCLASSIFIED: Distribution Statement A</a:t>
            </a:r>
          </a:p>
        </p:txBody>
      </p:sp>
    </p:spTree>
    <p:extLst>
      <p:ext uri="{BB962C8B-B14F-4D97-AF65-F5344CB8AC3E}">
        <p14:creationId xmlns:p14="http://schemas.microsoft.com/office/powerpoint/2010/main" val="327298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ctr" rtl="0" fontAlgn="base">
        <a:lnSpc>
          <a:spcPct val="100000"/>
        </a:lnSpc>
        <a:spcBef>
          <a:spcPct val="0"/>
        </a:spcBef>
        <a:spcAft>
          <a:spcPct val="0"/>
        </a:spcAft>
        <a:defRPr lang="en-US" sz="2700" b="0" i="1" kern="1200" dirty="0" smtClean="0">
          <a:solidFill>
            <a:srgbClr val="09176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Medium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5pPr>
      <a:lvl6pPr marL="342904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6pPr>
      <a:lvl7pPr marL="685809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7pPr>
      <a:lvl8pPr marL="1028713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8pPr>
      <a:lvl9pPr marL="1371617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</a:defRPr>
      </a:lvl9pPr>
    </p:titleStyle>
    <p:bodyStyle>
      <a:lvl1pPr marL="173833" indent="-173833" algn="l" rtl="0" fontAlgn="base">
        <a:spcBef>
          <a:spcPts val="450"/>
        </a:spcBef>
        <a:spcAft>
          <a:spcPts val="226"/>
        </a:spcAft>
        <a:buClr>
          <a:srgbClr val="002060"/>
        </a:buClr>
        <a:buFont typeface="Wingdings" pitchFamily="2" charset="2"/>
        <a:buChar char="§"/>
        <a:defRPr sz="2100" kern="1200">
          <a:solidFill>
            <a:schemeClr val="tx1">
              <a:lumMod val="75000"/>
              <a:lumOff val="25000"/>
            </a:schemeClr>
          </a:solidFill>
          <a:latin typeface="Franklin Gothic Medium" pitchFamily="34" charset="0"/>
          <a:ea typeface="+mn-ea"/>
          <a:cs typeface="+mn-cs"/>
        </a:defRPr>
      </a:lvl1pPr>
      <a:lvl2pPr marL="429822" indent="-169071" algn="l" rtl="0" fontAlgn="base">
        <a:spcBef>
          <a:spcPts val="300"/>
        </a:spcBef>
        <a:spcAft>
          <a:spcPct val="0"/>
        </a:spcAft>
        <a:buFont typeface="Arial" charset="0"/>
        <a:buChar char="–"/>
        <a:defRPr sz="1801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2pPr>
      <a:lvl3pPr marL="511976" indent="-8334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3pPr>
      <a:lvl4pPr marL="1200164" indent="-171453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825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4pPr>
      <a:lvl5pPr marL="1543070" indent="-171453" algn="l" rtl="0" fontAlgn="base">
        <a:spcBef>
          <a:spcPct val="20000"/>
        </a:spcBef>
        <a:spcAft>
          <a:spcPct val="0"/>
        </a:spcAft>
        <a:buFont typeface="Arial" charset="0"/>
        <a:buChar char="»"/>
        <a:defRPr sz="825" kern="1200">
          <a:solidFill>
            <a:schemeClr val="tx1">
              <a:lumMod val="75000"/>
              <a:lumOff val="25000"/>
            </a:schemeClr>
          </a:solidFill>
          <a:latin typeface="Franklin Gothic Book" pitchFamily="34" charset="0"/>
          <a:ea typeface="+mn-ea"/>
          <a:cs typeface="+mn-cs"/>
        </a:defRPr>
      </a:lvl5pPr>
      <a:lvl6pPr marL="1885974" indent="-171453" algn="l" defTabSz="6858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3" algn="l" defTabSz="6858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1" indent="-171453" algn="l" defTabSz="6858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7" indent="-171453" algn="l" defTabSz="6858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1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19424" y="0"/>
            <a:ext cx="826617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27600" y="6553200"/>
            <a:ext cx="2336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89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MS PGothic" pitchFamily="34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MS PGothic" pitchFamily="34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MS PGothic" pitchFamily="34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MS PGothic" pitchFamily="3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imes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imes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imes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14.png"/><Relationship Id="rId21" Type="http://schemas.openxmlformats.org/officeDocument/2006/relationships/diagramQuickStyle" Target="../diagrams/quickStyle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24" Type="http://schemas.openxmlformats.org/officeDocument/2006/relationships/image" Target="../media/image37.png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microsoft.com/office/2007/relationships/diagramDrawing" Target="../diagrams/drawing7.xml"/><Relationship Id="rId10" Type="http://schemas.openxmlformats.org/officeDocument/2006/relationships/diagramLayout" Target="../diagrams/layout5.xml"/><Relationship Id="rId19" Type="http://schemas.openxmlformats.org/officeDocument/2006/relationships/diagramData" Target="../diagrams/data7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Colors" Target="../diagrams/colors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ps.edu/web/fx/participate" TargetMode="External"/><Relationship Id="rId5" Type="http://schemas.openxmlformats.org/officeDocument/2006/relationships/hyperlink" Target="https://nps.edu/web/fx/experiment-proposal" TargetMode="External"/><Relationship Id="rId4" Type="http://schemas.openxmlformats.org/officeDocument/2006/relationships/hyperlink" Target="https://www.nps.edu/web/fx/hom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ps.edu/f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A90A07-644F-4433-A947-7D0A3E9AF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F166D-28EA-4186-92FA-C9EF866ED2C4}"/>
              </a:ext>
            </a:extLst>
          </p:cNvPr>
          <p:cNvSpPr txBox="1"/>
          <p:nvPr/>
        </p:nvSpPr>
        <p:spPr>
          <a:xfrm>
            <a:off x="2850892" y="3920717"/>
            <a:ext cx="6509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2400" b="1" spc="300" dirty="0">
                <a:latin typeface="+mj-lt"/>
                <a:cs typeface="Trajan Pro"/>
              </a:rPr>
              <a:t>NAVAL POSTGRADUATE SCHOOL</a:t>
            </a:r>
          </a:p>
          <a:p>
            <a:pPr lvl="0" algn="ctr">
              <a:defRPr/>
            </a:pPr>
            <a:endParaRPr lang="en-US" sz="2400" b="1" spc="300" dirty="0">
              <a:latin typeface="+mj-lt"/>
              <a:cs typeface="Trajan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DC4A6-2110-4903-8293-484808F936BB}"/>
              </a:ext>
            </a:extLst>
          </p:cNvPr>
          <p:cNvSpPr txBox="1"/>
          <p:nvPr/>
        </p:nvSpPr>
        <p:spPr>
          <a:xfrm>
            <a:off x="1837816" y="1587275"/>
            <a:ext cx="85546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rajan Pro"/>
              </a:rPr>
              <a:t>JOINT INTERAGENCY </a:t>
            </a:r>
          </a:p>
          <a:p>
            <a:pPr lvl="0" algn="ctr">
              <a:defRPr/>
            </a:pPr>
            <a:r>
              <a:rPr lang="en-US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rajan Pro"/>
              </a:rPr>
              <a:t>FIELD EXPERIMENTATION</a:t>
            </a:r>
          </a:p>
          <a:p>
            <a:pPr lvl="0" algn="ctr">
              <a:defRPr/>
            </a:pPr>
            <a:r>
              <a:rPr lang="en-US" sz="44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rajan Pro"/>
              </a:rPr>
              <a:t>(JIFX)</a:t>
            </a:r>
          </a:p>
        </p:txBody>
      </p:sp>
      <p:pic>
        <p:nvPicPr>
          <p:cNvPr id="5" name="Picture 4" descr="Untitled.png">
            <a:extLst>
              <a:ext uri="{FF2B5EF4-FFF2-40B4-BE49-F238E27FC236}">
                <a16:creationId xmlns:a16="http://schemas.microsoft.com/office/drawing/2014/main" id="{44D1C32A-16D4-4454-890C-C56F000C1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78" y="4312561"/>
            <a:ext cx="2216910" cy="2376402"/>
          </a:xfrm>
          <a:prstGeom prst="rect">
            <a:avLst/>
          </a:prstGeom>
        </p:spPr>
      </p:pic>
      <p:pic>
        <p:nvPicPr>
          <p:cNvPr id="6" name="Picture 5" descr="nps_logo.png">
            <a:extLst>
              <a:ext uri="{FF2B5EF4-FFF2-40B4-BE49-F238E27FC236}">
                <a16:creationId xmlns:a16="http://schemas.microsoft.com/office/drawing/2014/main" id="{AF35CF18-8222-4081-A80A-9C3882010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497" y="4764913"/>
            <a:ext cx="2792427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45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2B1E1-CFEA-43F1-BB9C-583EC1049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26185"/>
          <a:stretch/>
        </p:blipFill>
        <p:spPr>
          <a:xfrm>
            <a:off x="6055917" y="1456797"/>
            <a:ext cx="6039386" cy="4094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3E3B2A-F130-40A4-BACF-293A5788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790D9-CECF-4C41-9FD2-3D35BC6D5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E63E7A-C914-478F-96B7-1B5C47256D43}"/>
              </a:ext>
            </a:extLst>
          </p:cNvPr>
          <p:cNvCxnSpPr/>
          <p:nvPr/>
        </p:nvCxnSpPr>
        <p:spPr>
          <a:xfrm>
            <a:off x="3829050" y="2195077"/>
            <a:ext cx="0" cy="299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184DC95-0D92-4780-AE70-A6FEEAB0FE43}"/>
              </a:ext>
            </a:extLst>
          </p:cNvPr>
          <p:cNvSpPr txBox="1"/>
          <p:nvPr/>
        </p:nvSpPr>
        <p:spPr>
          <a:xfrm>
            <a:off x="83634" y="1447029"/>
            <a:ext cx="6559560" cy="5355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2"/>
                </a:solidFill>
              </a:rPr>
              <a:t> Stakeholders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US Combatant Commands (Primary)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All other DoD Organizations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Interagency (other federal organizations)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 Allied Forces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State &amp; Local Government Organizations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  <a:r>
              <a:rPr lang="en-US" sz="1900" b="1" dirty="0">
                <a:solidFill>
                  <a:schemeClr val="bg2"/>
                </a:solidFill>
              </a:rPr>
              <a:t>Innovators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2"/>
                </a:solidFill>
              </a:rPr>
              <a:t> </a:t>
            </a:r>
            <a:r>
              <a:rPr lang="en-US" sz="1900" b="0" dirty="0">
                <a:solidFill>
                  <a:schemeClr val="bg2"/>
                </a:solidFill>
              </a:rPr>
              <a:t>Commercial Industry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  <a:r>
              <a:rPr lang="en-US" sz="1900" b="0" dirty="0">
                <a:solidFill>
                  <a:schemeClr val="bg2"/>
                </a:solidFill>
              </a:rPr>
              <a:t>Military Commands</a:t>
            </a:r>
            <a:r>
              <a:rPr lang="en-US" sz="1900" dirty="0">
                <a:solidFill>
                  <a:schemeClr val="bg2"/>
                </a:solidFill>
              </a:rPr>
              <a:t> </a:t>
            </a:r>
            <a:endParaRPr lang="en-US" sz="1900" b="0" dirty="0">
              <a:solidFill>
                <a:schemeClr val="bg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  <a:r>
              <a:rPr lang="en-US" sz="1900" b="0" dirty="0">
                <a:solidFill>
                  <a:schemeClr val="bg2"/>
                </a:solidFill>
              </a:rPr>
              <a:t>Federal Government Research Organizations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  <a:r>
              <a:rPr lang="en-US" sz="1900" b="0" dirty="0">
                <a:solidFill>
                  <a:schemeClr val="bg2"/>
                </a:solidFill>
              </a:rPr>
              <a:t>Academia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  <a:r>
              <a:rPr lang="en-US" sz="1900" b="0" dirty="0">
                <a:solidFill>
                  <a:schemeClr val="bg2"/>
                </a:solidFill>
              </a:rPr>
              <a:t>Non-Profit / Non-Governmental Organizations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  <a:r>
              <a:rPr lang="en-US" sz="1900" b="0" dirty="0">
                <a:solidFill>
                  <a:schemeClr val="bg2"/>
                </a:solidFill>
              </a:rPr>
              <a:t>NPS Faculty and Students</a:t>
            </a:r>
            <a:r>
              <a:rPr lang="en-US" sz="1900" dirty="0">
                <a:solidFill>
                  <a:schemeClr val="bg2"/>
                </a:solidFill>
              </a:rPr>
              <a:t> </a:t>
            </a:r>
            <a:endParaRPr lang="en-US" sz="1900" b="0" dirty="0">
              <a:solidFill>
                <a:schemeClr val="bg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2"/>
                </a:solidFill>
              </a:rPr>
              <a:t> Evaluators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Uniformed Military with varied technical backgrounds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NPS Faculty and Students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2"/>
                </a:solidFill>
              </a:rPr>
              <a:t> Red Team: Joint Vulnerability Assessment Branch (JVAB)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bg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FD4537-8F35-4592-93E9-42115B252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60" y="38291"/>
            <a:ext cx="40237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4278-F83E-4C2E-9259-C9B1F025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Supporting the NPS 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4D484-B349-4264-9611-BFE874D50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265" y="1434596"/>
            <a:ext cx="8729132" cy="525436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The Naval Postgraduate School provides defense-focused graduate education, including classified studies and interdisciplinary research, to advance the operational effectiveness, technological leadership and warfighting advantage of the Naval service.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JIFX supports the NPS mission by providing: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 controlled sites to conduct interdisciplinary graduate education and research for students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 applied research opportunities to evaluate the latest technologies and remain on the cutting edge of their disciplines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 a platform for </a:t>
            </a:r>
            <a:r>
              <a:rPr lang="en-US" dirty="0" err="1">
                <a:latin typeface="+mn-lt"/>
              </a:rPr>
              <a:t>DoN</a:t>
            </a:r>
            <a:r>
              <a:rPr lang="en-US" dirty="0">
                <a:latin typeface="+mn-lt"/>
              </a:rPr>
              <a:t>, sister services, and DoD agencies to field test prototype platforms, payloads, and concepts of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F1EA7-0F94-40FF-A96A-274E7B828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B533FC-18FD-412E-8C82-C7B9DD99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163" y="573406"/>
            <a:ext cx="2231329" cy="4974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28F3F-0B2F-4EB5-A705-E09B89CA52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92" t="1429" r="15756" b="1991"/>
          <a:stretch/>
        </p:blipFill>
        <p:spPr>
          <a:xfrm>
            <a:off x="8826669" y="3756894"/>
            <a:ext cx="2916936" cy="279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901" y="556698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>
                <a:solidFill>
                  <a:schemeClr val="bg2"/>
                </a:solidFill>
                <a:latin typeface="+mj-lt"/>
              </a:rPr>
              <a:t>Doubling Return on Investment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9CF5B-FEAE-4C9D-BEE7-CFE558CAEFB8}"/>
              </a:ext>
            </a:extLst>
          </p:cNvPr>
          <p:cNvSpPr txBox="1"/>
          <p:nvPr/>
        </p:nvSpPr>
        <p:spPr>
          <a:xfrm>
            <a:off x="3819854" y="1414366"/>
            <a:ext cx="8080732" cy="5324537"/>
          </a:xfrm>
          <a:prstGeom prst="rect">
            <a:avLst/>
          </a:prstGeom>
          <a:noFill/>
        </p:spPr>
        <p:txBody>
          <a:bodyPr wrap="square" lIns="91440" tIns="45721" rIns="91440" bIns="45721" rtlCol="0" anchor="t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schemeClr val="bg2"/>
                </a:solidFill>
                <a:ea typeface="Arial"/>
                <a:cs typeface="Arial"/>
              </a:rPr>
              <a:t>USMC Students at JIFX 21-2 (1-5 MAR 2021)</a:t>
            </a:r>
          </a:p>
          <a:p>
            <a:pPr marL="285753" indent="-285753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  <a:ea typeface="Arial"/>
                <a:cs typeface="Arial"/>
              </a:rPr>
              <a:t>Experiment: </a:t>
            </a:r>
            <a:r>
              <a:rPr lang="en-US" sz="2000" dirty="0">
                <a:solidFill>
                  <a:schemeClr val="bg2"/>
                </a:solidFill>
              </a:rPr>
              <a:t>: Tactical RF Signature Manipulation 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techniques to obfuscate a communications system’s electromagnetic signature that challenges state-of-the-art direction-finding systems. </a:t>
            </a:r>
          </a:p>
          <a:p>
            <a:pPr marL="285753" indent="-285753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  <a:ea typeface="Arial"/>
                <a:cs typeface="Arial"/>
              </a:rPr>
              <a:t>Highlight: 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Unmanned platform enabled techniques and experiment parameters for evaluation at altitude - effectively </a:t>
            </a:r>
            <a:r>
              <a:rPr lang="en-US" sz="2000" b="1" i="1" dirty="0">
                <a:solidFill>
                  <a:schemeClr val="bg2"/>
                </a:solidFill>
                <a:ea typeface="Arial"/>
                <a:cs typeface="Arial"/>
              </a:rPr>
              <a:t>enhancing power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 received at the sensor. </a:t>
            </a:r>
          </a:p>
          <a:p>
            <a:pPr marL="285753" indent="-285753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  <a:ea typeface="Arial"/>
                <a:cs typeface="Arial"/>
              </a:rPr>
              <a:t>Interim Conclusion:  </a:t>
            </a:r>
            <a:r>
              <a:rPr lang="en-US" sz="2000" b="1" i="1" dirty="0">
                <a:solidFill>
                  <a:schemeClr val="bg2"/>
                </a:solidFill>
                <a:ea typeface="Arial"/>
                <a:cs typeface="Arial"/>
              </a:rPr>
              <a:t>Techniques 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used against the DF system </a:t>
            </a:r>
            <a:r>
              <a:rPr lang="en-US" sz="2000" b="1" i="1" dirty="0">
                <a:solidFill>
                  <a:schemeClr val="bg2"/>
                </a:solidFill>
                <a:ea typeface="Arial"/>
                <a:cs typeface="Arial"/>
              </a:rPr>
              <a:t>proved effective beyond anticipated estimates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. </a:t>
            </a:r>
          </a:p>
          <a:p>
            <a:pPr marL="285753" indent="-285753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  <a:ea typeface="Arial"/>
                <a:cs typeface="Arial"/>
              </a:rPr>
              <a:t>Support: 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Air Ops, Spectrum Mgr, and Joint Vulnerability Assessment Branch (JVAB) of US Army’s Unique Mission Unit </a:t>
            </a:r>
          </a:p>
          <a:p>
            <a:pPr marL="285753" indent="-285753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2"/>
                </a:solidFill>
                <a:ea typeface="Arial"/>
                <a:cs typeface="Arial"/>
              </a:rPr>
              <a:t>Follow-on: 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Evaluate techniques against the DF system at maximum theoretical estimates. </a:t>
            </a:r>
          </a:p>
          <a:p>
            <a:pPr marL="285753" indent="-285753"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solidFill>
                  <a:schemeClr val="bg2"/>
                </a:solidFill>
                <a:ea typeface="Arial"/>
                <a:cs typeface="Arial"/>
              </a:rPr>
              <a:t>Returning More Capable Leaders to the Force</a:t>
            </a:r>
            <a:r>
              <a:rPr lang="en-US" sz="2000" dirty="0">
                <a:solidFill>
                  <a:schemeClr val="bg2"/>
                </a:solidFill>
                <a:ea typeface="Arial"/>
                <a:cs typeface="Arial"/>
              </a:rPr>
              <a:t>: Thought Leaders and Subject Matter Experts who are Technologically literate and Competent moving from theory to application </a:t>
            </a:r>
          </a:p>
          <a:p>
            <a:pPr lvl="0">
              <a:defRPr/>
            </a:pPr>
            <a:endParaRPr lang="en-US" sz="2000" b="1" dirty="0">
              <a:solidFill>
                <a:schemeClr val="bg2"/>
              </a:solidFill>
              <a:ea typeface="Arial"/>
              <a:cs typeface="Arial"/>
            </a:endParaRPr>
          </a:p>
        </p:txBody>
      </p:sp>
      <p:pic>
        <p:nvPicPr>
          <p:cNvPr id="25" name="Picture 24" descr="A person walking in a field&#10;&#10;Description automatically generated with low confidence">
            <a:extLst>
              <a:ext uri="{FF2B5EF4-FFF2-40B4-BE49-F238E27FC236}">
                <a16:creationId xmlns:a16="http://schemas.microsoft.com/office/drawing/2014/main" id="{11395DAB-0978-494A-8AA2-732F06DF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54" r="602" b="42177"/>
          <a:stretch/>
        </p:blipFill>
        <p:spPr>
          <a:xfrm>
            <a:off x="502578" y="1447979"/>
            <a:ext cx="2993707" cy="50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7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2020–2022 Event Statistics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F298FB3-971D-8B47-828B-927A7BF27451}"/>
              </a:ext>
            </a:extLst>
          </p:cNvPr>
          <p:cNvGrpSpPr/>
          <p:nvPr/>
        </p:nvGrpSpPr>
        <p:grpSpPr>
          <a:xfrm>
            <a:off x="789548" y="5098476"/>
            <a:ext cx="10711796" cy="1373803"/>
            <a:chOff x="789548" y="4846906"/>
            <a:chExt cx="10711796" cy="1454395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F693CA52-6329-6D47-9940-99949D1ED770}"/>
                </a:ext>
              </a:extLst>
            </p:cNvPr>
            <p:cNvGraphicFramePr/>
            <p:nvPr/>
          </p:nvGraphicFramePr>
          <p:xfrm>
            <a:off x="789548" y="4846906"/>
            <a:ext cx="2505989" cy="14543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0A6EAAB3-9F8B-2F4D-9938-2A4ED5285DE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75887358"/>
                </p:ext>
              </p:extLst>
            </p:nvPr>
          </p:nvGraphicFramePr>
          <p:xfrm>
            <a:off x="6194893" y="4846906"/>
            <a:ext cx="2701570" cy="14543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3E1BD859-21DC-9545-8623-C9A54BC9A744}"/>
                </a:ext>
              </a:extLst>
            </p:cNvPr>
            <p:cNvGraphicFramePr/>
            <p:nvPr/>
          </p:nvGraphicFramePr>
          <p:xfrm>
            <a:off x="8995355" y="4846906"/>
            <a:ext cx="2505989" cy="14543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DC5B0BE9-8FFA-C645-9E9F-8EB26F91BE1F}"/>
                </a:ext>
              </a:extLst>
            </p:cNvPr>
            <p:cNvGraphicFramePr/>
            <p:nvPr/>
          </p:nvGraphicFramePr>
          <p:xfrm>
            <a:off x="3394430" y="4846906"/>
            <a:ext cx="2701570" cy="145439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84194-9198-B64E-981F-4353F7870C65}"/>
              </a:ext>
            </a:extLst>
          </p:cNvPr>
          <p:cNvCxnSpPr/>
          <p:nvPr/>
        </p:nvCxnSpPr>
        <p:spPr>
          <a:xfrm>
            <a:off x="608427" y="5010194"/>
            <a:ext cx="10972800" cy="0"/>
          </a:xfrm>
          <a:prstGeom prst="line">
            <a:avLst/>
          </a:prstGeom>
          <a:ln w="190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76B7932-1DB7-7F46-A009-CB27FE014BB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548" y="1378775"/>
            <a:ext cx="4006011" cy="36187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D29B8E-5BC7-B040-8FC2-48D8B7ABE91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8115" y="1380908"/>
            <a:ext cx="6245375" cy="36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3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FY2023 Events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844726-6761-4085-A386-2782A39BC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90" y="1757431"/>
            <a:ext cx="11610175" cy="4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6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28C94-03D8-4A44-A80D-5C82E7B74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ensed" panose="020B0506030403020204" pitchFamily="34" charset="0"/>
                <a:ea typeface="+mn-ea"/>
                <a:cs typeface="+mn-cs"/>
              </a:rPr>
              <a:pPr marL="0" marR="0" lvl="0" indent="0" algn="r" defTabSz="457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ensed" panose="020B0506030403020204" pitchFamily="34" charset="0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Success Stories: ScanEagle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656A5-4DE8-4ED5-B14E-AD9E1DF1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765" y="81349"/>
            <a:ext cx="570825" cy="351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EBBF5E-C622-4237-92E5-17A944C1E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42" y="2350994"/>
            <a:ext cx="6257899" cy="41677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CFD0FC-615E-43EF-A364-BBA3C43CFEE1}"/>
              </a:ext>
            </a:extLst>
          </p:cNvPr>
          <p:cNvGrpSpPr/>
          <p:nvPr/>
        </p:nvGrpSpPr>
        <p:grpSpPr>
          <a:xfrm>
            <a:off x="5024512" y="1444191"/>
            <a:ext cx="6984591" cy="4550877"/>
            <a:chOff x="5426126" y="1750423"/>
            <a:chExt cx="6984591" cy="45508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07310EA-FFB2-4839-927A-14BED6E57C7F}"/>
                </a:ext>
              </a:extLst>
            </p:cNvPr>
            <p:cNvSpPr/>
            <p:nvPr/>
          </p:nvSpPr>
          <p:spPr>
            <a:xfrm>
              <a:off x="5426126" y="1750423"/>
              <a:ext cx="5378135" cy="819158"/>
            </a:xfrm>
            <a:custGeom>
              <a:avLst/>
              <a:gdLst>
                <a:gd name="connsiteX0" fmla="*/ 0 w 5378135"/>
                <a:gd name="connsiteY0" fmla="*/ 81916 h 819158"/>
                <a:gd name="connsiteX1" fmla="*/ 81916 w 5378135"/>
                <a:gd name="connsiteY1" fmla="*/ 0 h 819158"/>
                <a:gd name="connsiteX2" fmla="*/ 5296219 w 5378135"/>
                <a:gd name="connsiteY2" fmla="*/ 0 h 819158"/>
                <a:gd name="connsiteX3" fmla="*/ 5378135 w 5378135"/>
                <a:gd name="connsiteY3" fmla="*/ 81916 h 819158"/>
                <a:gd name="connsiteX4" fmla="*/ 5378135 w 5378135"/>
                <a:gd name="connsiteY4" fmla="*/ 737242 h 819158"/>
                <a:gd name="connsiteX5" fmla="*/ 5296219 w 5378135"/>
                <a:gd name="connsiteY5" fmla="*/ 819158 h 819158"/>
                <a:gd name="connsiteX6" fmla="*/ 81916 w 5378135"/>
                <a:gd name="connsiteY6" fmla="*/ 819158 h 819158"/>
                <a:gd name="connsiteX7" fmla="*/ 0 w 5378135"/>
                <a:gd name="connsiteY7" fmla="*/ 737242 h 819158"/>
                <a:gd name="connsiteX8" fmla="*/ 0 w 5378135"/>
                <a:gd name="connsiteY8" fmla="*/ 81916 h 8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8135" h="819158">
                  <a:moveTo>
                    <a:pt x="0" y="81916"/>
                  </a:moveTo>
                  <a:cubicBezTo>
                    <a:pt x="0" y="36675"/>
                    <a:pt x="36675" y="0"/>
                    <a:pt x="81916" y="0"/>
                  </a:cubicBezTo>
                  <a:lnTo>
                    <a:pt x="5296219" y="0"/>
                  </a:lnTo>
                  <a:cubicBezTo>
                    <a:pt x="5341460" y="0"/>
                    <a:pt x="5378135" y="36675"/>
                    <a:pt x="5378135" y="81916"/>
                  </a:cubicBezTo>
                  <a:lnTo>
                    <a:pt x="5378135" y="737242"/>
                  </a:lnTo>
                  <a:cubicBezTo>
                    <a:pt x="5378135" y="782483"/>
                    <a:pt x="5341460" y="819158"/>
                    <a:pt x="5296219" y="819158"/>
                  </a:cubicBezTo>
                  <a:lnTo>
                    <a:pt x="81916" y="819158"/>
                  </a:lnTo>
                  <a:cubicBezTo>
                    <a:pt x="36675" y="819158"/>
                    <a:pt x="0" y="782483"/>
                    <a:pt x="0" y="737242"/>
                  </a:cubicBezTo>
                  <a:lnTo>
                    <a:pt x="0" y="81916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572" tIns="92572" rIns="1024364" bIns="9257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Gill Sans MT"/>
                  <a:ea typeface="+mn-ea"/>
                  <a:cs typeface="+mn-cs"/>
                </a:rPr>
                <a:t>2006: Flew first modified payload capable USN ScanEagle at JIFX event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ADBA7BE-CF4B-4672-94C7-327627FF4089}"/>
                </a:ext>
              </a:extLst>
            </p:cNvPr>
            <p:cNvSpPr/>
            <p:nvPr/>
          </p:nvSpPr>
          <p:spPr>
            <a:xfrm>
              <a:off x="5827740" y="2683352"/>
              <a:ext cx="5378135" cy="819158"/>
            </a:xfrm>
            <a:custGeom>
              <a:avLst/>
              <a:gdLst>
                <a:gd name="connsiteX0" fmla="*/ 0 w 5378135"/>
                <a:gd name="connsiteY0" fmla="*/ 81916 h 819158"/>
                <a:gd name="connsiteX1" fmla="*/ 81916 w 5378135"/>
                <a:gd name="connsiteY1" fmla="*/ 0 h 819158"/>
                <a:gd name="connsiteX2" fmla="*/ 5296219 w 5378135"/>
                <a:gd name="connsiteY2" fmla="*/ 0 h 819158"/>
                <a:gd name="connsiteX3" fmla="*/ 5378135 w 5378135"/>
                <a:gd name="connsiteY3" fmla="*/ 81916 h 819158"/>
                <a:gd name="connsiteX4" fmla="*/ 5378135 w 5378135"/>
                <a:gd name="connsiteY4" fmla="*/ 737242 h 819158"/>
                <a:gd name="connsiteX5" fmla="*/ 5296219 w 5378135"/>
                <a:gd name="connsiteY5" fmla="*/ 819158 h 819158"/>
                <a:gd name="connsiteX6" fmla="*/ 81916 w 5378135"/>
                <a:gd name="connsiteY6" fmla="*/ 819158 h 819158"/>
                <a:gd name="connsiteX7" fmla="*/ 0 w 5378135"/>
                <a:gd name="connsiteY7" fmla="*/ 737242 h 819158"/>
                <a:gd name="connsiteX8" fmla="*/ 0 w 5378135"/>
                <a:gd name="connsiteY8" fmla="*/ 81916 h 8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8135" h="819158">
                  <a:moveTo>
                    <a:pt x="0" y="81916"/>
                  </a:moveTo>
                  <a:cubicBezTo>
                    <a:pt x="0" y="36675"/>
                    <a:pt x="36675" y="0"/>
                    <a:pt x="81916" y="0"/>
                  </a:cubicBezTo>
                  <a:lnTo>
                    <a:pt x="5296219" y="0"/>
                  </a:lnTo>
                  <a:cubicBezTo>
                    <a:pt x="5341460" y="0"/>
                    <a:pt x="5378135" y="36675"/>
                    <a:pt x="5378135" y="81916"/>
                  </a:cubicBezTo>
                  <a:lnTo>
                    <a:pt x="5378135" y="737242"/>
                  </a:lnTo>
                  <a:cubicBezTo>
                    <a:pt x="5378135" y="782483"/>
                    <a:pt x="5341460" y="819158"/>
                    <a:pt x="5296219" y="819158"/>
                  </a:cubicBezTo>
                  <a:lnTo>
                    <a:pt x="81916" y="819158"/>
                  </a:lnTo>
                  <a:cubicBezTo>
                    <a:pt x="36675" y="819158"/>
                    <a:pt x="0" y="782483"/>
                    <a:pt x="0" y="737242"/>
                  </a:cubicBezTo>
                  <a:lnTo>
                    <a:pt x="0" y="81916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572" tIns="92572" rIns="1026638" bIns="9257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Gill Sans MT"/>
                  <a:ea typeface="+mn-ea"/>
                  <a:cs typeface="+mn-cs"/>
                </a:rPr>
                <a:t>2008: In conjunction with NSW, conducted first launch from Mark V Special Operations Craft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8CEC85B-82BF-40E3-85CA-3B8994E6BC5A}"/>
                </a:ext>
              </a:extLst>
            </p:cNvPr>
            <p:cNvSpPr/>
            <p:nvPr/>
          </p:nvSpPr>
          <p:spPr>
            <a:xfrm>
              <a:off x="6229354" y="3616282"/>
              <a:ext cx="5378135" cy="819158"/>
            </a:xfrm>
            <a:custGeom>
              <a:avLst/>
              <a:gdLst>
                <a:gd name="connsiteX0" fmla="*/ 0 w 5378135"/>
                <a:gd name="connsiteY0" fmla="*/ 81916 h 819158"/>
                <a:gd name="connsiteX1" fmla="*/ 81916 w 5378135"/>
                <a:gd name="connsiteY1" fmla="*/ 0 h 819158"/>
                <a:gd name="connsiteX2" fmla="*/ 5296219 w 5378135"/>
                <a:gd name="connsiteY2" fmla="*/ 0 h 819158"/>
                <a:gd name="connsiteX3" fmla="*/ 5378135 w 5378135"/>
                <a:gd name="connsiteY3" fmla="*/ 81916 h 819158"/>
                <a:gd name="connsiteX4" fmla="*/ 5378135 w 5378135"/>
                <a:gd name="connsiteY4" fmla="*/ 737242 h 819158"/>
                <a:gd name="connsiteX5" fmla="*/ 5296219 w 5378135"/>
                <a:gd name="connsiteY5" fmla="*/ 819158 h 819158"/>
                <a:gd name="connsiteX6" fmla="*/ 81916 w 5378135"/>
                <a:gd name="connsiteY6" fmla="*/ 819158 h 819158"/>
                <a:gd name="connsiteX7" fmla="*/ 0 w 5378135"/>
                <a:gd name="connsiteY7" fmla="*/ 737242 h 819158"/>
                <a:gd name="connsiteX8" fmla="*/ 0 w 5378135"/>
                <a:gd name="connsiteY8" fmla="*/ 81916 h 8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8135" h="819158">
                  <a:moveTo>
                    <a:pt x="0" y="81916"/>
                  </a:moveTo>
                  <a:cubicBezTo>
                    <a:pt x="0" y="36675"/>
                    <a:pt x="36675" y="0"/>
                    <a:pt x="81916" y="0"/>
                  </a:cubicBezTo>
                  <a:lnTo>
                    <a:pt x="5296219" y="0"/>
                  </a:lnTo>
                  <a:cubicBezTo>
                    <a:pt x="5341460" y="0"/>
                    <a:pt x="5378135" y="36675"/>
                    <a:pt x="5378135" y="81916"/>
                  </a:cubicBezTo>
                  <a:lnTo>
                    <a:pt x="5378135" y="737242"/>
                  </a:lnTo>
                  <a:cubicBezTo>
                    <a:pt x="5378135" y="782483"/>
                    <a:pt x="5341460" y="819158"/>
                    <a:pt x="5296219" y="819158"/>
                  </a:cubicBezTo>
                  <a:lnTo>
                    <a:pt x="81916" y="819158"/>
                  </a:lnTo>
                  <a:cubicBezTo>
                    <a:pt x="36675" y="819158"/>
                    <a:pt x="0" y="782483"/>
                    <a:pt x="0" y="737242"/>
                  </a:cubicBezTo>
                  <a:lnTo>
                    <a:pt x="0" y="81916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572" tIns="92572" rIns="1026638" bIns="9257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Gill Sans MT"/>
                  <a:ea typeface="+mn-ea"/>
                  <a:cs typeface="+mn-cs"/>
                </a:rPr>
                <a:t>2009: ScanEagle flew from USS Brainbridge ISO operation to rescue crew of MV Maersk Alabama from Somali Pirates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7044275-A9D7-4704-9E77-E7C3E2237B58}"/>
                </a:ext>
              </a:extLst>
            </p:cNvPr>
            <p:cNvSpPr/>
            <p:nvPr/>
          </p:nvSpPr>
          <p:spPr>
            <a:xfrm>
              <a:off x="6630968" y="4549212"/>
              <a:ext cx="5378135" cy="819158"/>
            </a:xfrm>
            <a:custGeom>
              <a:avLst/>
              <a:gdLst>
                <a:gd name="connsiteX0" fmla="*/ 0 w 5378135"/>
                <a:gd name="connsiteY0" fmla="*/ 81916 h 819158"/>
                <a:gd name="connsiteX1" fmla="*/ 81916 w 5378135"/>
                <a:gd name="connsiteY1" fmla="*/ 0 h 819158"/>
                <a:gd name="connsiteX2" fmla="*/ 5296219 w 5378135"/>
                <a:gd name="connsiteY2" fmla="*/ 0 h 819158"/>
                <a:gd name="connsiteX3" fmla="*/ 5378135 w 5378135"/>
                <a:gd name="connsiteY3" fmla="*/ 81916 h 819158"/>
                <a:gd name="connsiteX4" fmla="*/ 5378135 w 5378135"/>
                <a:gd name="connsiteY4" fmla="*/ 737242 h 819158"/>
                <a:gd name="connsiteX5" fmla="*/ 5296219 w 5378135"/>
                <a:gd name="connsiteY5" fmla="*/ 819158 h 819158"/>
                <a:gd name="connsiteX6" fmla="*/ 81916 w 5378135"/>
                <a:gd name="connsiteY6" fmla="*/ 819158 h 819158"/>
                <a:gd name="connsiteX7" fmla="*/ 0 w 5378135"/>
                <a:gd name="connsiteY7" fmla="*/ 737242 h 819158"/>
                <a:gd name="connsiteX8" fmla="*/ 0 w 5378135"/>
                <a:gd name="connsiteY8" fmla="*/ 81916 h 8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8135" h="819158">
                  <a:moveTo>
                    <a:pt x="0" y="81916"/>
                  </a:moveTo>
                  <a:cubicBezTo>
                    <a:pt x="0" y="36675"/>
                    <a:pt x="36675" y="0"/>
                    <a:pt x="81916" y="0"/>
                  </a:cubicBezTo>
                  <a:lnTo>
                    <a:pt x="5296219" y="0"/>
                  </a:lnTo>
                  <a:cubicBezTo>
                    <a:pt x="5341460" y="0"/>
                    <a:pt x="5378135" y="36675"/>
                    <a:pt x="5378135" y="81916"/>
                  </a:cubicBezTo>
                  <a:lnTo>
                    <a:pt x="5378135" y="737242"/>
                  </a:lnTo>
                  <a:cubicBezTo>
                    <a:pt x="5378135" y="782483"/>
                    <a:pt x="5341460" y="819158"/>
                    <a:pt x="5296219" y="819158"/>
                  </a:cubicBezTo>
                  <a:lnTo>
                    <a:pt x="81916" y="819158"/>
                  </a:lnTo>
                  <a:cubicBezTo>
                    <a:pt x="36675" y="819158"/>
                    <a:pt x="0" y="782483"/>
                    <a:pt x="0" y="737242"/>
                  </a:cubicBezTo>
                  <a:lnTo>
                    <a:pt x="0" y="81916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572" tIns="92572" rIns="1026638" bIns="9257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Gill Sans MT"/>
                  <a:ea typeface="+mn-ea"/>
                  <a:cs typeface="+mn-cs"/>
                </a:rPr>
                <a:t>2010: Tested rapid-deployment SIGINT payload (SIGEAGLE) prior to deployment to USMC in Afghanistan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240FFD4-D635-40C2-8BF3-4412DC12D942}"/>
                </a:ext>
              </a:extLst>
            </p:cNvPr>
            <p:cNvSpPr/>
            <p:nvPr/>
          </p:nvSpPr>
          <p:spPr>
            <a:xfrm>
              <a:off x="7032582" y="5482142"/>
              <a:ext cx="5378135" cy="819158"/>
            </a:xfrm>
            <a:custGeom>
              <a:avLst/>
              <a:gdLst>
                <a:gd name="connsiteX0" fmla="*/ 0 w 5378135"/>
                <a:gd name="connsiteY0" fmla="*/ 81916 h 819158"/>
                <a:gd name="connsiteX1" fmla="*/ 81916 w 5378135"/>
                <a:gd name="connsiteY1" fmla="*/ 0 h 819158"/>
                <a:gd name="connsiteX2" fmla="*/ 5296219 w 5378135"/>
                <a:gd name="connsiteY2" fmla="*/ 0 h 819158"/>
                <a:gd name="connsiteX3" fmla="*/ 5378135 w 5378135"/>
                <a:gd name="connsiteY3" fmla="*/ 81916 h 819158"/>
                <a:gd name="connsiteX4" fmla="*/ 5378135 w 5378135"/>
                <a:gd name="connsiteY4" fmla="*/ 737242 h 819158"/>
                <a:gd name="connsiteX5" fmla="*/ 5296219 w 5378135"/>
                <a:gd name="connsiteY5" fmla="*/ 819158 h 819158"/>
                <a:gd name="connsiteX6" fmla="*/ 81916 w 5378135"/>
                <a:gd name="connsiteY6" fmla="*/ 819158 h 819158"/>
                <a:gd name="connsiteX7" fmla="*/ 0 w 5378135"/>
                <a:gd name="connsiteY7" fmla="*/ 737242 h 819158"/>
                <a:gd name="connsiteX8" fmla="*/ 0 w 5378135"/>
                <a:gd name="connsiteY8" fmla="*/ 81916 h 81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8135" h="819158">
                  <a:moveTo>
                    <a:pt x="0" y="81916"/>
                  </a:moveTo>
                  <a:cubicBezTo>
                    <a:pt x="0" y="36675"/>
                    <a:pt x="36675" y="0"/>
                    <a:pt x="81916" y="0"/>
                  </a:cubicBezTo>
                  <a:lnTo>
                    <a:pt x="5296219" y="0"/>
                  </a:lnTo>
                  <a:cubicBezTo>
                    <a:pt x="5341460" y="0"/>
                    <a:pt x="5378135" y="36675"/>
                    <a:pt x="5378135" y="81916"/>
                  </a:cubicBezTo>
                  <a:lnTo>
                    <a:pt x="5378135" y="737242"/>
                  </a:lnTo>
                  <a:cubicBezTo>
                    <a:pt x="5378135" y="782483"/>
                    <a:pt x="5341460" y="819158"/>
                    <a:pt x="5296219" y="819158"/>
                  </a:cubicBezTo>
                  <a:lnTo>
                    <a:pt x="81916" y="819158"/>
                  </a:lnTo>
                  <a:cubicBezTo>
                    <a:pt x="36675" y="819158"/>
                    <a:pt x="0" y="782483"/>
                    <a:pt x="0" y="737242"/>
                  </a:cubicBezTo>
                  <a:lnTo>
                    <a:pt x="0" y="81916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572" tIns="92572" rIns="1026638" bIns="92572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Gill Sans MT"/>
                  <a:ea typeface="+mn-ea"/>
                  <a:cs typeface="+mn-cs"/>
                </a:rPr>
                <a:t>2013: Experimentation with autonomous copilot software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F85E52-98FB-46B6-85C7-6AAE0E6CE078}"/>
                </a:ext>
              </a:extLst>
            </p:cNvPr>
            <p:cNvSpPr/>
            <p:nvPr/>
          </p:nvSpPr>
          <p:spPr>
            <a:xfrm>
              <a:off x="10271809" y="2348863"/>
              <a:ext cx="532452" cy="532452"/>
            </a:xfrm>
            <a:custGeom>
              <a:avLst/>
              <a:gdLst>
                <a:gd name="connsiteX0" fmla="*/ 0 w 532452"/>
                <a:gd name="connsiteY0" fmla="*/ 292849 h 532452"/>
                <a:gd name="connsiteX1" fmla="*/ 119802 w 532452"/>
                <a:gd name="connsiteY1" fmla="*/ 292849 h 532452"/>
                <a:gd name="connsiteX2" fmla="*/ 119802 w 532452"/>
                <a:gd name="connsiteY2" fmla="*/ 0 h 532452"/>
                <a:gd name="connsiteX3" fmla="*/ 412650 w 532452"/>
                <a:gd name="connsiteY3" fmla="*/ 0 h 532452"/>
                <a:gd name="connsiteX4" fmla="*/ 412650 w 532452"/>
                <a:gd name="connsiteY4" fmla="*/ 292849 h 532452"/>
                <a:gd name="connsiteX5" fmla="*/ 532452 w 532452"/>
                <a:gd name="connsiteY5" fmla="*/ 292849 h 532452"/>
                <a:gd name="connsiteX6" fmla="*/ 266226 w 532452"/>
                <a:gd name="connsiteY6" fmla="*/ 532452 h 532452"/>
                <a:gd name="connsiteX7" fmla="*/ 0 w 532452"/>
                <a:gd name="connsiteY7" fmla="*/ 292849 h 5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452" h="532452">
                  <a:moveTo>
                    <a:pt x="0" y="292849"/>
                  </a:moveTo>
                  <a:lnTo>
                    <a:pt x="119802" y="292849"/>
                  </a:lnTo>
                  <a:lnTo>
                    <a:pt x="119802" y="0"/>
                  </a:lnTo>
                  <a:lnTo>
                    <a:pt x="412650" y="0"/>
                  </a:lnTo>
                  <a:lnTo>
                    <a:pt x="412650" y="292849"/>
                  </a:lnTo>
                  <a:lnTo>
                    <a:pt x="532452" y="292849"/>
                  </a:lnTo>
                  <a:lnTo>
                    <a:pt x="266226" y="532452"/>
                  </a:lnTo>
                  <a:lnTo>
                    <a:pt x="0" y="292849"/>
                  </a:lnTo>
                  <a:close/>
                </a:path>
              </a:pathLst>
            </a:custGeom>
            <a:solidFill>
              <a:sysClr val="window" lastClr="FFFFFF">
                <a:alpha val="90000"/>
                <a:tint val="4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662" tIns="22860" rIns="142662" bIns="15464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408023-5AF0-4F81-8545-F6FDA0D65ACD}"/>
                </a:ext>
              </a:extLst>
            </p:cNvPr>
            <p:cNvSpPr/>
            <p:nvPr/>
          </p:nvSpPr>
          <p:spPr>
            <a:xfrm>
              <a:off x="10673423" y="3281793"/>
              <a:ext cx="532452" cy="532452"/>
            </a:xfrm>
            <a:custGeom>
              <a:avLst/>
              <a:gdLst>
                <a:gd name="connsiteX0" fmla="*/ 0 w 532452"/>
                <a:gd name="connsiteY0" fmla="*/ 292849 h 532452"/>
                <a:gd name="connsiteX1" fmla="*/ 119802 w 532452"/>
                <a:gd name="connsiteY1" fmla="*/ 292849 h 532452"/>
                <a:gd name="connsiteX2" fmla="*/ 119802 w 532452"/>
                <a:gd name="connsiteY2" fmla="*/ 0 h 532452"/>
                <a:gd name="connsiteX3" fmla="*/ 412650 w 532452"/>
                <a:gd name="connsiteY3" fmla="*/ 0 h 532452"/>
                <a:gd name="connsiteX4" fmla="*/ 412650 w 532452"/>
                <a:gd name="connsiteY4" fmla="*/ 292849 h 532452"/>
                <a:gd name="connsiteX5" fmla="*/ 532452 w 532452"/>
                <a:gd name="connsiteY5" fmla="*/ 292849 h 532452"/>
                <a:gd name="connsiteX6" fmla="*/ 266226 w 532452"/>
                <a:gd name="connsiteY6" fmla="*/ 532452 h 532452"/>
                <a:gd name="connsiteX7" fmla="*/ 0 w 532452"/>
                <a:gd name="connsiteY7" fmla="*/ 292849 h 5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452" h="532452">
                  <a:moveTo>
                    <a:pt x="0" y="292849"/>
                  </a:moveTo>
                  <a:lnTo>
                    <a:pt x="119802" y="292849"/>
                  </a:lnTo>
                  <a:lnTo>
                    <a:pt x="119802" y="0"/>
                  </a:lnTo>
                  <a:lnTo>
                    <a:pt x="412650" y="0"/>
                  </a:lnTo>
                  <a:lnTo>
                    <a:pt x="412650" y="292849"/>
                  </a:lnTo>
                  <a:lnTo>
                    <a:pt x="532452" y="292849"/>
                  </a:lnTo>
                  <a:lnTo>
                    <a:pt x="266226" y="532452"/>
                  </a:lnTo>
                  <a:lnTo>
                    <a:pt x="0" y="292849"/>
                  </a:lnTo>
                  <a:close/>
                </a:path>
              </a:pathLst>
            </a:custGeom>
            <a:solidFill>
              <a:sysClr val="window" lastClr="FFFFFF">
                <a:alpha val="90000"/>
                <a:tint val="4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662" tIns="22860" rIns="142662" bIns="15464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D74F0C3-8901-45C0-9177-075125B5251B}"/>
                </a:ext>
              </a:extLst>
            </p:cNvPr>
            <p:cNvSpPr/>
            <p:nvPr/>
          </p:nvSpPr>
          <p:spPr>
            <a:xfrm>
              <a:off x="11075037" y="4201070"/>
              <a:ext cx="532452" cy="532452"/>
            </a:xfrm>
            <a:custGeom>
              <a:avLst/>
              <a:gdLst>
                <a:gd name="connsiteX0" fmla="*/ 0 w 532452"/>
                <a:gd name="connsiteY0" fmla="*/ 292849 h 532452"/>
                <a:gd name="connsiteX1" fmla="*/ 119802 w 532452"/>
                <a:gd name="connsiteY1" fmla="*/ 292849 h 532452"/>
                <a:gd name="connsiteX2" fmla="*/ 119802 w 532452"/>
                <a:gd name="connsiteY2" fmla="*/ 0 h 532452"/>
                <a:gd name="connsiteX3" fmla="*/ 412650 w 532452"/>
                <a:gd name="connsiteY3" fmla="*/ 0 h 532452"/>
                <a:gd name="connsiteX4" fmla="*/ 412650 w 532452"/>
                <a:gd name="connsiteY4" fmla="*/ 292849 h 532452"/>
                <a:gd name="connsiteX5" fmla="*/ 532452 w 532452"/>
                <a:gd name="connsiteY5" fmla="*/ 292849 h 532452"/>
                <a:gd name="connsiteX6" fmla="*/ 266226 w 532452"/>
                <a:gd name="connsiteY6" fmla="*/ 532452 h 532452"/>
                <a:gd name="connsiteX7" fmla="*/ 0 w 532452"/>
                <a:gd name="connsiteY7" fmla="*/ 292849 h 5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452" h="532452">
                  <a:moveTo>
                    <a:pt x="0" y="292849"/>
                  </a:moveTo>
                  <a:lnTo>
                    <a:pt x="119802" y="292849"/>
                  </a:lnTo>
                  <a:lnTo>
                    <a:pt x="119802" y="0"/>
                  </a:lnTo>
                  <a:lnTo>
                    <a:pt x="412650" y="0"/>
                  </a:lnTo>
                  <a:lnTo>
                    <a:pt x="412650" y="292849"/>
                  </a:lnTo>
                  <a:lnTo>
                    <a:pt x="532452" y="292849"/>
                  </a:lnTo>
                  <a:lnTo>
                    <a:pt x="266226" y="532452"/>
                  </a:lnTo>
                  <a:lnTo>
                    <a:pt x="0" y="292849"/>
                  </a:lnTo>
                  <a:close/>
                </a:path>
              </a:pathLst>
            </a:custGeom>
            <a:solidFill>
              <a:sysClr val="window" lastClr="FFFFFF">
                <a:alpha val="90000"/>
                <a:tint val="4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662" tIns="22860" rIns="142662" bIns="15464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1DC7163-3AF6-425C-B1C1-C8132692962A}"/>
                </a:ext>
              </a:extLst>
            </p:cNvPr>
            <p:cNvSpPr/>
            <p:nvPr/>
          </p:nvSpPr>
          <p:spPr>
            <a:xfrm>
              <a:off x="11476651" y="5143102"/>
              <a:ext cx="532452" cy="532452"/>
            </a:xfrm>
            <a:custGeom>
              <a:avLst/>
              <a:gdLst>
                <a:gd name="connsiteX0" fmla="*/ 0 w 532452"/>
                <a:gd name="connsiteY0" fmla="*/ 292849 h 532452"/>
                <a:gd name="connsiteX1" fmla="*/ 119802 w 532452"/>
                <a:gd name="connsiteY1" fmla="*/ 292849 h 532452"/>
                <a:gd name="connsiteX2" fmla="*/ 119802 w 532452"/>
                <a:gd name="connsiteY2" fmla="*/ 0 h 532452"/>
                <a:gd name="connsiteX3" fmla="*/ 412650 w 532452"/>
                <a:gd name="connsiteY3" fmla="*/ 0 h 532452"/>
                <a:gd name="connsiteX4" fmla="*/ 412650 w 532452"/>
                <a:gd name="connsiteY4" fmla="*/ 292849 h 532452"/>
                <a:gd name="connsiteX5" fmla="*/ 532452 w 532452"/>
                <a:gd name="connsiteY5" fmla="*/ 292849 h 532452"/>
                <a:gd name="connsiteX6" fmla="*/ 266226 w 532452"/>
                <a:gd name="connsiteY6" fmla="*/ 532452 h 532452"/>
                <a:gd name="connsiteX7" fmla="*/ 0 w 532452"/>
                <a:gd name="connsiteY7" fmla="*/ 292849 h 5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452" h="532452">
                  <a:moveTo>
                    <a:pt x="0" y="292849"/>
                  </a:moveTo>
                  <a:lnTo>
                    <a:pt x="119802" y="292849"/>
                  </a:lnTo>
                  <a:lnTo>
                    <a:pt x="119802" y="0"/>
                  </a:lnTo>
                  <a:lnTo>
                    <a:pt x="412650" y="0"/>
                  </a:lnTo>
                  <a:lnTo>
                    <a:pt x="412650" y="292849"/>
                  </a:lnTo>
                  <a:lnTo>
                    <a:pt x="532452" y="292849"/>
                  </a:lnTo>
                  <a:lnTo>
                    <a:pt x="266226" y="532452"/>
                  </a:lnTo>
                  <a:lnTo>
                    <a:pt x="0" y="292849"/>
                  </a:lnTo>
                  <a:close/>
                </a:path>
              </a:pathLst>
            </a:custGeom>
            <a:solidFill>
              <a:sysClr val="window" lastClr="FFFFFF">
                <a:alpha val="90000"/>
                <a:tint val="4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662" tIns="22860" rIns="142662" bIns="15464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8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Gill Sans M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393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28C94-03D8-4A44-A80D-5C82E7B74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ensed" panose="020B0506030403020204" pitchFamily="34" charset="0"/>
                <a:ea typeface="+mn-ea"/>
                <a:cs typeface="+mn-cs"/>
              </a:rPr>
              <a:pPr marL="0" marR="0" lvl="0" indent="0" algn="r" defTabSz="457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ensed" panose="020B0506030403020204" pitchFamily="34" charset="0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Success Stories: Chapparal</a:t>
            </a:r>
            <a:endParaRPr lang="en-US" sz="44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0DD926-17F6-41E3-844B-F3AF08B4591F}"/>
              </a:ext>
            </a:extLst>
          </p:cNvPr>
          <p:cNvSpPr txBox="1">
            <a:spLocks/>
          </p:cNvSpPr>
          <p:nvPr/>
        </p:nvSpPr>
        <p:spPr>
          <a:xfrm>
            <a:off x="315223" y="1343574"/>
            <a:ext cx="5327929" cy="53491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56629" indent="-156629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1pPr>
            <a:lvl2pPr marL="45718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2pPr>
            <a:lvl3pPr marL="766214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3pPr>
            <a:lvl4pPr marL="1066773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4pPr>
            <a:lvl5pPr marL="137579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29" marR="0" lvl="0" indent="-156629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Start-Up company regularly attended JIFX since 2018.</a:t>
            </a:r>
          </a:p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Autonomous </a:t>
            </a:r>
            <a:r>
              <a:rPr lang="en-US" sz="2800" dirty="0">
                <a:solidFill>
                  <a:srgbClr val="1F497D"/>
                </a:solidFill>
                <a:latin typeface="Gill Sans MT"/>
              </a:rPr>
              <a:t>Cargo UAS, 150+ </a:t>
            </a:r>
            <a:r>
              <a:rPr lang="en-US" sz="2800" dirty="0" err="1">
                <a:solidFill>
                  <a:srgbClr val="1F497D"/>
                </a:solidFill>
                <a:latin typeface="Gill Sans MT"/>
              </a:rPr>
              <a:t>lbs</a:t>
            </a:r>
            <a:r>
              <a:rPr lang="en-US" sz="2800" dirty="0">
                <a:solidFill>
                  <a:srgbClr val="1F497D"/>
                </a:solidFill>
                <a:latin typeface="Gill Sans MT"/>
              </a:rPr>
              <a:t> payload, 300-mile delivery range.</a:t>
            </a:r>
          </a:p>
          <a:p>
            <a:pPr marL="156629" marR="0" lvl="0" indent="-156629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Partnerships with: </a:t>
            </a:r>
          </a:p>
          <a:p>
            <a:pPr marL="457189" marR="0" lvl="1" indent="-15028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NPS</a:t>
            </a:r>
          </a:p>
          <a:p>
            <a:pPr marL="457189" marR="0" lvl="1" indent="-15028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dirty="0">
                <a:solidFill>
                  <a:srgbClr val="1F497D"/>
                </a:solidFill>
                <a:latin typeface="Gill Sans MT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NASA</a:t>
            </a:r>
          </a:p>
          <a:p>
            <a:pPr marL="457189" marR="0" lvl="1" indent="-15028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USAF Agility Prime</a:t>
            </a:r>
          </a:p>
          <a:p>
            <a:pPr marL="457189" marR="0" lvl="1" indent="-15028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AYR Logistics global HA/DR operations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656A5-4DE8-4ED5-B14E-AD9E1DF1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765" y="81349"/>
            <a:ext cx="570825" cy="351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834249-DDBD-40F2-8D07-87CC1916C9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445"/>
          <a:stretch/>
        </p:blipFill>
        <p:spPr>
          <a:xfrm>
            <a:off x="7380514" y="3638679"/>
            <a:ext cx="4753978" cy="286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60742-6018-4D43-9F3B-31B7412FC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476" y="1456397"/>
            <a:ext cx="3908610" cy="30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88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28C94-03D8-4A44-A80D-5C82E7B74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ensed" panose="020B0506030403020204" pitchFamily="34" charset="0"/>
                <a:ea typeface="+mn-ea"/>
                <a:cs typeface="+mn-cs"/>
              </a:rPr>
              <a:pPr marL="0" marR="0" lvl="0" indent="0" algn="r" defTabSz="457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ensed" panose="020B0506030403020204" pitchFamily="34" charset="0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8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Success Stories: </a:t>
            </a:r>
            <a:r>
              <a:rPr lang="en-US" sz="4400" kern="0" dirty="0">
                <a:solidFill>
                  <a:srgbClr val="1F497D"/>
                </a:solidFill>
                <a:latin typeface="Gill Sans MT"/>
                <a:cs typeface="+mn-cs"/>
              </a:rPr>
              <a:t>V-BAT</a:t>
            </a:r>
            <a:endParaRPr lang="en-US" sz="44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951161-6A41-4F1E-A607-5790F9743E1E}"/>
              </a:ext>
            </a:extLst>
          </p:cNvPr>
          <p:cNvSpPr txBox="1">
            <a:spLocks/>
          </p:cNvSpPr>
          <p:nvPr/>
        </p:nvSpPr>
        <p:spPr bwMode="auto">
          <a:xfrm>
            <a:off x="140154" y="1465598"/>
            <a:ext cx="6687855" cy="245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Martin UAV proved and refined V-Bat beginning in 2019 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Marine Warfighting Laboratory’s Organic Reconnaissance, Surveillance, and Target Acquisition </a:t>
            </a:r>
            <a:r>
              <a:rPr lang="en-US" sz="2800" b="0" kern="0" dirty="0">
                <a:solidFill>
                  <a:srgbClr val="1F497D"/>
                </a:solidFill>
                <a:latin typeface="Gill Sans MT"/>
              </a:rPr>
              <a:t>Office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developed TTPs for Maritime UAV operations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Deployed and provided direct support to operations in Fall 2020 as part of the USMC’s 31st MEU.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Under contract for evaluation by Canadian Forces.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4E199-811F-4A71-9ADF-B60860060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098" y="556698"/>
            <a:ext cx="2706774" cy="4044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EF598-BCC7-4EBE-B234-DB16254FA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009" y="3360606"/>
            <a:ext cx="3916749" cy="31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9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28C94-03D8-4A44-A80D-5C82E7B74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ensed" panose="020B0506030403020204" pitchFamily="34" charset="0"/>
                <a:ea typeface="+mn-ea"/>
                <a:cs typeface="+mn-cs"/>
              </a:rPr>
              <a:pPr marL="0" marR="0" lvl="0" indent="0" algn="r" defTabSz="457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ensed" panose="020B0506030403020204" pitchFamily="34" charset="0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8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Accelerating Development: AARISS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F8038F-33C1-475D-A70E-66D46543462C}"/>
              </a:ext>
            </a:extLst>
          </p:cNvPr>
          <p:cNvSpPr txBox="1">
            <a:spLocks/>
          </p:cNvSpPr>
          <p:nvPr/>
        </p:nvSpPr>
        <p:spPr bwMode="auto">
          <a:xfrm>
            <a:off x="389002" y="1545869"/>
            <a:ext cx="5553076" cy="188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Greensight</a:t>
            </a:r>
            <a:r>
              <a:rPr lang="en-US" sz="2400" b="0" dirty="0">
                <a:solidFill>
                  <a:srgbClr val="1F497D"/>
                </a:solidFill>
                <a:latin typeface="Gill Sans MT"/>
              </a:rPr>
              <a:t>, Inc. took 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takeholder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feedback at JIFX 20-2 led to develop the Aerial Automated </a:t>
            </a:r>
            <a:r>
              <a:rPr lang="en-US" sz="2400" b="0" dirty="0">
                <a:solidFill>
                  <a:srgbClr val="1F497D"/>
                </a:solidFill>
                <a:latin typeface="Gill Sans MT"/>
              </a:rPr>
              <a:t>R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unway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Inspection and Safety Scan (AARISS) system. </a:t>
            </a:r>
          </a:p>
          <a:p>
            <a:pPr lvl="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AARISS</a:t>
            </a:r>
            <a:r>
              <a:rPr lang="en-US" sz="2400" b="0" dirty="0">
                <a:solidFill>
                  <a:srgbClr val="1F497D"/>
                </a:solidFill>
                <a:latin typeface="Gill Sans MT"/>
              </a:rPr>
              <a:t> deployed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to Fort Carson Army Airfield for 2020-2021.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Awarded a 2-year contract from DARPA’s Strategic Technology Office to develop the technology under the “Distributed, Secure, and Trusted Processing for Heterogeneous Swarms of Autonomous Vehicles.”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34C0D7-6ED5-47BC-87FB-94E5A587C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847" y="1434587"/>
            <a:ext cx="3995365" cy="2654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2B83A-04F0-43C5-AB72-8118E0080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3429002"/>
            <a:ext cx="4070729" cy="30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7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sz="4400" dirty="0">
                <a:solidFill>
                  <a:srgbClr val="1F497D"/>
                </a:solidFill>
                <a:latin typeface="Gill Sans MT"/>
              </a:rPr>
              <a:t>Early Engagement: </a:t>
            </a:r>
            <a:r>
              <a:rPr lang="en-US" sz="4400" dirty="0" err="1">
                <a:solidFill>
                  <a:srgbClr val="1F497D"/>
                </a:solidFill>
                <a:latin typeface="Gill Sans MT"/>
              </a:rPr>
              <a:t>Edgebox</a:t>
            </a:r>
            <a:endParaRPr lang="en-US" sz="4400" dirty="0">
              <a:solidFill>
                <a:srgbClr val="1F497D"/>
              </a:solidFill>
              <a:latin typeface="Gill Sans M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F8038F-33C1-475D-A70E-66D46543462C}"/>
              </a:ext>
            </a:extLst>
          </p:cNvPr>
          <p:cNvSpPr txBox="1">
            <a:spLocks/>
          </p:cNvSpPr>
          <p:nvPr/>
        </p:nvSpPr>
        <p:spPr bwMode="auto">
          <a:xfrm>
            <a:off x="51169" y="1440253"/>
            <a:ext cx="5493893" cy="491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0099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−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2"/>
                </a:solidFill>
                <a:latin typeface="+mj-lt"/>
              </a:rPr>
              <a:t>At 21-2, TMG Core introduced 2-phase liquid cooled high-performance computing platform delivering capabilities of large-scale data center or data center PODs.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2"/>
                </a:solidFill>
                <a:latin typeface="+mj-lt"/>
              </a:rPr>
              <a:t>21-3 demonstrated mobile form factor of system proving potential applications for national strategic resiliency.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2"/>
                </a:solidFill>
                <a:latin typeface="+mj-lt"/>
              </a:rPr>
              <a:t>22-1 Distributed experiment from Thunderstorm Contested Logistics Tech Demo.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2"/>
                </a:solidFill>
                <a:latin typeface="+mj-lt"/>
              </a:rPr>
              <a:t>22-2 Reconfigured for maritime and aviation platforms.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200" b="0" dirty="0">
                <a:solidFill>
                  <a:schemeClr val="bg2"/>
                </a:solidFill>
                <a:latin typeface="+mj-lt"/>
              </a:rPr>
              <a:t>Under evaluation by IQT; research partnership with NPS.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399CF3-35E8-49FB-9D5B-278103659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1" r="12225"/>
          <a:stretch/>
        </p:blipFill>
        <p:spPr>
          <a:xfrm>
            <a:off x="7694506" y="650732"/>
            <a:ext cx="4407093" cy="2914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0FCDD-9554-4C45-BFE1-EEC71652FA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087"/>
          <a:stretch/>
        </p:blipFill>
        <p:spPr>
          <a:xfrm>
            <a:off x="7034155" y="3916016"/>
            <a:ext cx="4997994" cy="2605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5F783-F2C1-49EE-9076-DC02C88A85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90" t="4109" r="7028"/>
          <a:stretch/>
        </p:blipFill>
        <p:spPr>
          <a:xfrm>
            <a:off x="5359077" y="1418065"/>
            <a:ext cx="2498809" cy="33328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8DBB5-669C-457E-9253-D87E56CCEFF7}"/>
              </a:ext>
            </a:extLst>
          </p:cNvPr>
          <p:cNvSpPr txBox="1"/>
          <p:nvPr/>
        </p:nvSpPr>
        <p:spPr>
          <a:xfrm>
            <a:off x="7123952" y="1552965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5019F-045E-437C-A7A5-E8F2C1B2C2AB}"/>
              </a:ext>
            </a:extLst>
          </p:cNvPr>
          <p:cNvSpPr txBox="1"/>
          <p:nvPr/>
        </p:nvSpPr>
        <p:spPr>
          <a:xfrm>
            <a:off x="11425603" y="756753"/>
            <a:ext cx="6062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22BEA-B7C8-414D-A88B-834A53C2B66A}"/>
              </a:ext>
            </a:extLst>
          </p:cNvPr>
          <p:cNvSpPr txBox="1"/>
          <p:nvPr/>
        </p:nvSpPr>
        <p:spPr>
          <a:xfrm>
            <a:off x="11360536" y="4012494"/>
            <a:ext cx="60625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22-1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73CE0C5-D05B-46D0-81B2-6BDA28EEC781}"/>
              </a:ext>
            </a:extLst>
          </p:cNvPr>
          <p:cNvSpPr/>
          <p:nvPr/>
        </p:nvSpPr>
        <p:spPr>
          <a:xfrm>
            <a:off x="7620868" y="2768585"/>
            <a:ext cx="606255" cy="369332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E7FD220-586B-42A0-B6A5-6E1FA757FF18}"/>
              </a:ext>
            </a:extLst>
          </p:cNvPr>
          <p:cNvSpPr/>
          <p:nvPr/>
        </p:nvSpPr>
        <p:spPr>
          <a:xfrm rot="5400000">
            <a:off x="10476311" y="3614243"/>
            <a:ext cx="840020" cy="380129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C938958-F5F7-4474-8469-816D3DEA23F9}"/>
              </a:ext>
            </a:extLst>
          </p:cNvPr>
          <p:cNvSpPr/>
          <p:nvPr/>
        </p:nvSpPr>
        <p:spPr>
          <a:xfrm rot="10800000">
            <a:off x="6731726" y="516418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55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Agenda</a:t>
            </a:r>
            <a:endParaRPr lang="en-US" sz="44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0DD926-17F6-41E3-844B-F3AF08B4591F}"/>
              </a:ext>
            </a:extLst>
          </p:cNvPr>
          <p:cNvSpPr txBox="1">
            <a:spLocks/>
          </p:cNvSpPr>
          <p:nvPr/>
        </p:nvSpPr>
        <p:spPr>
          <a:xfrm>
            <a:off x="463269" y="1857381"/>
            <a:ext cx="10820022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156629" indent="-156629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1pPr>
            <a:lvl2pPr marL="45718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2pPr>
            <a:lvl3pPr marL="766214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3pPr>
            <a:lvl4pPr marL="1066773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4pPr>
            <a:lvl5pPr marL="137579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210" indent="-156210"/>
            <a:r>
              <a:rPr lang="en-US" sz="4000" dirty="0">
                <a:solidFill>
                  <a:schemeClr val="bg2"/>
                </a:solidFill>
                <a:latin typeface="+mn-lt"/>
              </a:rPr>
              <a:t> JIFX Overview</a:t>
            </a:r>
            <a:endParaRPr lang="en-US" dirty="0"/>
          </a:p>
          <a:p>
            <a:r>
              <a:rPr lang="en-US" sz="4000" dirty="0">
                <a:solidFill>
                  <a:schemeClr val="bg2"/>
                </a:solidFill>
                <a:latin typeface="+mn-lt"/>
              </a:rPr>
              <a:t> Events</a:t>
            </a:r>
          </a:p>
          <a:p>
            <a:r>
              <a:rPr lang="en-US" sz="4000" dirty="0">
                <a:solidFill>
                  <a:schemeClr val="bg2"/>
                </a:solidFill>
                <a:latin typeface="+mn-lt"/>
              </a:rPr>
              <a:t> Success Stories</a:t>
            </a:r>
          </a:p>
          <a:p>
            <a:r>
              <a:rPr lang="en-US" sz="4000" dirty="0">
                <a:solidFill>
                  <a:schemeClr val="bg2"/>
                </a:solidFill>
                <a:latin typeface="+mn-lt"/>
              </a:rPr>
              <a:t> Participation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656A5-4DE8-4ED5-B14E-AD9E1DF1A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765" y="81349"/>
            <a:ext cx="570825" cy="351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7F572-E455-4BD9-B859-320EAB8ED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206" y="1506761"/>
            <a:ext cx="6751781" cy="496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28C94-03D8-4A44-A80D-5C82E7B74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ensed" panose="020B0506030403020204" pitchFamily="34" charset="0"/>
                <a:ea typeface="+mn-ea"/>
                <a:cs typeface="+mn-cs"/>
              </a:rPr>
              <a:pPr marL="0" marR="0" lvl="0" indent="0" algn="r" defTabSz="4571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ensed" panose="020B0506030403020204" pitchFamily="34" charset="0"/>
              <a:ea typeface="+mn-ea"/>
              <a:cs typeface="+mn-cs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Value to Force</a:t>
            </a:r>
            <a:endParaRPr lang="en-US" sz="44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0DD926-17F6-41E3-844B-F3AF08B4591F}"/>
              </a:ext>
            </a:extLst>
          </p:cNvPr>
          <p:cNvSpPr txBox="1">
            <a:spLocks/>
          </p:cNvSpPr>
          <p:nvPr/>
        </p:nvSpPr>
        <p:spPr>
          <a:xfrm>
            <a:off x="328286" y="1435015"/>
            <a:ext cx="11622321" cy="477053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56629" indent="-156629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1pPr>
            <a:lvl2pPr marL="45718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2pPr>
            <a:lvl3pPr marL="766214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3pPr>
            <a:lvl4pPr marL="1066773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4pPr>
            <a:lvl5pPr marL="137579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6629" marR="0" lvl="0" indent="-156629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Safe, secure, legal, &amp; collaborative venue for non-traditional technology innovators to meet with DoD</a:t>
            </a:r>
          </a:p>
          <a:p>
            <a:pPr marL="156629" marR="0" lvl="0" indent="-156629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Responsive to stakeholders: 45-90 days from nomination to field observation</a:t>
            </a:r>
          </a:p>
          <a:p>
            <a:pPr marL="156629" marR="0" lvl="0" indent="-156629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Cost Effective – free to attend</a:t>
            </a:r>
          </a:p>
          <a:p>
            <a:pPr marL="156629" marR="0" lvl="0" indent="-156629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</a:rPr>
              <a:t> Fertile ground for harvesting technology and concept of employment directly to force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656A5-4DE8-4ED5-B14E-AD9E1DF1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765" y="81349"/>
            <a:ext cx="570825" cy="35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46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How You Can Participate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9CF5B-FEAE-4C9D-BEE7-CFE558CAEFB8}"/>
              </a:ext>
            </a:extLst>
          </p:cNvPr>
          <p:cNvSpPr txBox="1"/>
          <p:nvPr/>
        </p:nvSpPr>
        <p:spPr>
          <a:xfrm>
            <a:off x="4048907" y="1418065"/>
            <a:ext cx="8143093" cy="4770539"/>
          </a:xfrm>
          <a:prstGeom prst="rect">
            <a:avLst/>
          </a:prstGeom>
          <a:noFill/>
        </p:spPr>
        <p:txBody>
          <a:bodyPr wrap="square" lIns="91440" tIns="45721" rIns="91440" bIns="45721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Join our Stakeholder roster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2"/>
              </a:solidFill>
              <a:latin typeface="+mj-lt"/>
              <a:ea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Attend an Event </a:t>
            </a:r>
          </a:p>
          <a:p>
            <a:pPr lvl="1"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  <a:hlinkClick r:id="rId4"/>
              </a:rPr>
              <a:t>https://www.nps.edu/web/fx/home</a:t>
            </a: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2"/>
              </a:solidFill>
              <a:latin typeface="+mj-lt"/>
              <a:ea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Propose or Nominate an Experiment</a:t>
            </a:r>
          </a:p>
          <a:p>
            <a:pPr lvl="1"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  <a:hlinkClick r:id="rId5"/>
              </a:rPr>
              <a:t>https://nps.edu/web/fx/experiment-proposal</a:t>
            </a: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2"/>
              </a:solidFill>
              <a:latin typeface="+mj-lt"/>
              <a:ea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Sponsor an Experiment Challenge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bg2"/>
              </a:solidFill>
              <a:latin typeface="+mj-lt"/>
              <a:ea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Visit “How to Participate” page:      	</a:t>
            </a: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  <a:hlinkClick r:id="rId6"/>
              </a:rPr>
              <a:t>https://www.nps.edu/web/fx/participate</a:t>
            </a:r>
            <a:r>
              <a:rPr lang="en-US" sz="2400" dirty="0">
                <a:solidFill>
                  <a:schemeClr val="bg2"/>
                </a:solidFill>
                <a:latin typeface="+mj-lt"/>
                <a:ea typeface="Arial"/>
                <a:cs typeface="Arial"/>
              </a:rPr>
              <a:t> </a:t>
            </a:r>
          </a:p>
          <a:p>
            <a:pPr>
              <a:defRPr/>
            </a:pPr>
            <a:endParaRPr lang="en-US" sz="1600" dirty="0">
              <a:solidFill>
                <a:schemeClr val="bg2"/>
              </a:solidFill>
              <a:latin typeface="+mj-lt"/>
              <a:ea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C6133-669E-4D92-89AE-0883DA15F7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9" y="1595189"/>
            <a:ext cx="3523488" cy="47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96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A90A07-644F-4433-A947-7D0A3E9AF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Untitled.png">
            <a:extLst>
              <a:ext uri="{FF2B5EF4-FFF2-40B4-BE49-F238E27FC236}">
                <a16:creationId xmlns:a16="http://schemas.microsoft.com/office/drawing/2014/main" id="{44D1C32A-16D4-4454-890C-C56F000C1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877" y="4362452"/>
            <a:ext cx="2216910" cy="2376402"/>
          </a:xfrm>
          <a:prstGeom prst="rect">
            <a:avLst/>
          </a:prstGeom>
        </p:spPr>
      </p:pic>
      <p:pic>
        <p:nvPicPr>
          <p:cNvPr id="6" name="Picture 5" descr="nps_logo.png">
            <a:extLst>
              <a:ext uri="{FF2B5EF4-FFF2-40B4-BE49-F238E27FC236}">
                <a16:creationId xmlns:a16="http://schemas.microsoft.com/office/drawing/2014/main" id="{AF35CF18-8222-4081-A80A-9C3882010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37" y="4772026"/>
            <a:ext cx="2792427" cy="192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95A72-618D-4F86-A62D-BED8C7BA3C01}"/>
              </a:ext>
            </a:extLst>
          </p:cNvPr>
          <p:cNvSpPr txBox="1"/>
          <p:nvPr/>
        </p:nvSpPr>
        <p:spPr>
          <a:xfrm>
            <a:off x="523877" y="952503"/>
            <a:ext cx="1115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+mj-lt"/>
              </a:rPr>
              <a:t>Contact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E5DC4-5FDD-434C-8502-45FEB30AEAEB}"/>
              </a:ext>
            </a:extLst>
          </p:cNvPr>
          <p:cNvSpPr txBox="1"/>
          <p:nvPr/>
        </p:nvSpPr>
        <p:spPr>
          <a:xfrm>
            <a:off x="6305515" y="1586989"/>
            <a:ext cx="3535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Cambria"/>
              </a:rPr>
              <a:t>Events Manager</a:t>
            </a:r>
          </a:p>
          <a:p>
            <a:pPr algn="ctr"/>
            <a:r>
              <a:rPr lang="en-US" sz="2000" dirty="0">
                <a:latin typeface="+mj-lt"/>
                <a:cs typeface="Cambria"/>
              </a:rPr>
              <a:t>Ashley Hobson</a:t>
            </a:r>
          </a:p>
          <a:p>
            <a:pPr algn="ctr"/>
            <a:r>
              <a:rPr lang="en-US" sz="2000" dirty="0">
                <a:latin typeface="+mj-lt"/>
                <a:cs typeface="Cambria"/>
              </a:rPr>
              <a:t>ashobson@nps.edu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43EDD-6AE1-4B73-BCCC-50DF8023B9E3}"/>
              </a:ext>
            </a:extLst>
          </p:cNvPr>
          <p:cNvSpPr txBox="1"/>
          <p:nvPr/>
        </p:nvSpPr>
        <p:spPr>
          <a:xfrm>
            <a:off x="2162138" y="1639627"/>
            <a:ext cx="3535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Cambria"/>
              </a:rPr>
              <a:t>Principal Investigator</a:t>
            </a:r>
            <a:endParaRPr lang="en-US" sz="2000" dirty="0">
              <a:latin typeface="+mj-lt"/>
              <a:cs typeface="Cambria"/>
            </a:endParaRPr>
          </a:p>
          <a:p>
            <a:pPr algn="ctr"/>
            <a:r>
              <a:rPr lang="en-US" sz="2000" dirty="0">
                <a:latin typeface="+mj-lt"/>
                <a:cs typeface="Cambria"/>
              </a:rPr>
              <a:t>Michael Richardson</a:t>
            </a:r>
          </a:p>
          <a:p>
            <a:pPr algn="ctr"/>
            <a:r>
              <a:rPr lang="en-US" sz="2000" dirty="0">
                <a:latin typeface="+mj-lt"/>
                <a:cs typeface="Cambria"/>
              </a:rPr>
              <a:t>mrichard@nps.edu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026F96-BA7B-4888-A2BE-8648945F4628}"/>
              </a:ext>
            </a:extLst>
          </p:cNvPr>
          <p:cNvSpPr txBox="1"/>
          <p:nvPr/>
        </p:nvSpPr>
        <p:spPr>
          <a:xfrm>
            <a:off x="648747" y="5337937"/>
            <a:ext cx="11153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www.nps.edu/fx</a:t>
            </a:r>
            <a:endParaRPr lang="en-US" sz="48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0013A-FF07-F747-9814-4A20E58FB34E}"/>
              </a:ext>
            </a:extLst>
          </p:cNvPr>
          <p:cNvSpPr txBox="1"/>
          <p:nvPr/>
        </p:nvSpPr>
        <p:spPr>
          <a:xfrm>
            <a:off x="2068832" y="2660338"/>
            <a:ext cx="7678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Cambria"/>
              </a:rPr>
              <a:t>JIFX Team</a:t>
            </a:r>
          </a:p>
          <a:p>
            <a:pPr algn="ctr"/>
            <a:r>
              <a:rPr lang="en-US" sz="2000" dirty="0">
                <a:latin typeface="+mj-lt"/>
                <a:cs typeface="Cambria"/>
              </a:rPr>
              <a:t>Aurelio </a:t>
            </a:r>
            <a:r>
              <a:rPr lang="en-US" sz="2000" dirty="0" err="1">
                <a:latin typeface="+mj-lt"/>
                <a:cs typeface="Cambria"/>
              </a:rPr>
              <a:t>Monarrez</a:t>
            </a:r>
            <a:r>
              <a:rPr lang="en-US" sz="2000" dirty="0">
                <a:latin typeface="+mj-lt"/>
                <a:cs typeface="Cambria"/>
              </a:rPr>
              <a:t>, Flight Operations: </a:t>
            </a:r>
            <a:r>
              <a:rPr lang="en-US" sz="2000" dirty="0" err="1">
                <a:latin typeface="+mj-lt"/>
                <a:cs typeface="Cambria"/>
              </a:rPr>
              <a:t>amonarre@nps.edu</a:t>
            </a:r>
            <a:endParaRPr lang="en-US" sz="2000" dirty="0">
              <a:latin typeface="+mj-lt"/>
              <a:cs typeface="Cambria"/>
            </a:endParaRPr>
          </a:p>
          <a:p>
            <a:pPr algn="ctr"/>
            <a:r>
              <a:rPr lang="en-US" sz="2000" dirty="0">
                <a:latin typeface="+mj-lt"/>
                <a:cs typeface="Cambria"/>
              </a:rPr>
              <a:t>Joseph </a:t>
            </a:r>
            <a:r>
              <a:rPr lang="en-US" sz="2000" dirty="0" err="1">
                <a:latin typeface="+mj-lt"/>
                <a:cs typeface="Cambria"/>
              </a:rPr>
              <a:t>Lukefahr</a:t>
            </a:r>
            <a:r>
              <a:rPr lang="en-US" sz="2000" dirty="0">
                <a:latin typeface="+mj-lt"/>
                <a:cs typeface="Cambria"/>
              </a:rPr>
              <a:t>, Network Operations: </a:t>
            </a:r>
            <a:r>
              <a:rPr lang="en-US" sz="2000" dirty="0" err="1">
                <a:latin typeface="+mj-lt"/>
                <a:cs typeface="Cambria"/>
              </a:rPr>
              <a:t>joseph.lukefahr@nps.edu</a:t>
            </a:r>
            <a:endParaRPr lang="en-US" sz="2000" dirty="0">
              <a:latin typeface="+mj-lt"/>
              <a:cs typeface="Cambria"/>
            </a:endParaRPr>
          </a:p>
          <a:p>
            <a:pPr algn="ctr"/>
            <a:r>
              <a:rPr lang="en-US" sz="2000" dirty="0">
                <a:latin typeface="+mj-lt"/>
                <a:cs typeface="Cambria"/>
              </a:rPr>
              <a:t>Jonathan Coon, Data Management: jonathan.coon@nps.edu</a:t>
            </a:r>
          </a:p>
          <a:p>
            <a:pPr algn="ctr"/>
            <a:endParaRPr lang="en-US" sz="2000" dirty="0">
              <a:latin typeface="+mj-lt"/>
              <a:cs typeface="Cambria"/>
            </a:endParaRPr>
          </a:p>
          <a:p>
            <a:pPr algn="ctr"/>
            <a:r>
              <a:rPr lang="en-US" sz="2000" dirty="0">
                <a:latin typeface="+mj-lt"/>
                <a:cs typeface="Cambria"/>
              </a:rPr>
              <a:t>NPS Field Laboratory at McMillian Airfield</a:t>
            </a:r>
          </a:p>
          <a:p>
            <a:pPr algn="ctr"/>
            <a:r>
              <a:rPr lang="en-US" sz="2000" dirty="0">
                <a:latin typeface="+mj-lt"/>
                <a:cs typeface="Cambria"/>
              </a:rPr>
              <a:t>Dirk Hale, Site Manager, dirk.hale.ctr@nps.edu</a:t>
            </a:r>
          </a:p>
        </p:txBody>
      </p:sp>
    </p:spTree>
    <p:extLst>
      <p:ext uri="{BB962C8B-B14F-4D97-AF65-F5344CB8AC3E}">
        <p14:creationId xmlns:p14="http://schemas.microsoft.com/office/powerpoint/2010/main" val="321001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95"/>
            <a:fld id="{62F28C94-03D8-4A44-A80D-5C82E7B740D7}" type="slidenum">
              <a:rPr lang="en-US">
                <a:solidFill>
                  <a:prstClr val="white"/>
                </a:solidFill>
              </a:rPr>
              <a:pPr defTabSz="457195"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254AA60-72C9-46BD-A1B8-BAFD5946E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69" y="556699"/>
            <a:ext cx="11947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2"/>
                </a:solidFill>
                <a:latin typeface="+mj-lt"/>
              </a:rPr>
              <a:t>What is JIFX?</a:t>
            </a:r>
            <a:endParaRPr lang="en-US" sz="4400" b="1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6E360-4C84-40CA-A7E8-294C7BCE32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32" y="31202"/>
            <a:ext cx="403278" cy="433572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C0DD926-17F6-41E3-844B-F3AF08B4591F}"/>
              </a:ext>
            </a:extLst>
          </p:cNvPr>
          <p:cNvSpPr txBox="1">
            <a:spLocks/>
          </p:cNvSpPr>
          <p:nvPr/>
        </p:nvSpPr>
        <p:spPr>
          <a:xfrm>
            <a:off x="238929" y="1378755"/>
            <a:ext cx="11720530" cy="32624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56629" indent="-156629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1pPr>
            <a:lvl2pPr marL="45718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2pPr>
            <a:lvl3pPr marL="766214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3pPr>
            <a:lvl4pPr marL="1066773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4pPr>
            <a:lvl5pPr marL="1375799" indent="-150280" algn="l" defTabSz="4571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364A7A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2"/>
                </a:solidFill>
                <a:latin typeface="+mn-lt"/>
              </a:rPr>
              <a:t>An experiment in alternative methods to enable rapid technological development.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2"/>
                </a:solidFill>
                <a:latin typeface="+mn-lt"/>
              </a:rPr>
              <a:t>Community of Innovators in dialogue with DoD, USG, and Allied technology developers to identify, influence, and accelerate early-stage technology that address national and collective security challenges.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2"/>
                </a:solidFill>
                <a:latin typeface="+mn-lt"/>
              </a:rPr>
              <a:t>Provides government, academic, and industry researchers a turn-key solution for safe, secure, legal, and collaborative experimentation on a quarterly basis.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656A5-4DE8-4ED5-B14E-AD9E1DF1A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765" y="81349"/>
            <a:ext cx="570825" cy="351906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35CBB15-8270-314C-8102-5FC1BB7302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6172004"/>
              </p:ext>
            </p:extLst>
          </p:nvPr>
        </p:nvGraphicFramePr>
        <p:xfrm>
          <a:off x="232541" y="3928370"/>
          <a:ext cx="11748546" cy="2872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069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76CE-A6DB-4153-B3CE-482F82FC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09982"/>
            <a:ext cx="8729132" cy="745236"/>
          </a:xfrm>
        </p:spPr>
        <p:txBody>
          <a:bodyPr/>
          <a:lstStyle/>
          <a:p>
            <a:r>
              <a:rPr lang="en-US" dirty="0">
                <a:latin typeface="+mj-lt"/>
              </a:rPr>
              <a:t>Culture: Principles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27FFBB3-C35B-0D4C-BABF-9013649D52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730178"/>
            <a:ext cx="8729132" cy="442193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 Austere by Design</a:t>
            </a:r>
          </a:p>
          <a:p>
            <a:r>
              <a:rPr lang="en-US" sz="3200" dirty="0">
                <a:latin typeface="+mj-lt"/>
              </a:rPr>
              <a:t> Bounded, Not Controlled</a:t>
            </a:r>
          </a:p>
          <a:p>
            <a:r>
              <a:rPr lang="en-US" sz="3200" dirty="0">
                <a:latin typeface="+mj-lt"/>
              </a:rPr>
              <a:t> Inclusive</a:t>
            </a:r>
          </a:p>
          <a:p>
            <a:r>
              <a:rPr lang="en-US" sz="3200" dirty="0">
                <a:latin typeface="+mj-lt"/>
              </a:rPr>
              <a:t> ‘Develop Now’ mantra</a:t>
            </a:r>
          </a:p>
          <a:p>
            <a:r>
              <a:rPr lang="en-US" sz="3200" dirty="0">
                <a:latin typeface="+mj-lt"/>
              </a:rPr>
              <a:t> Collaboration is Expected</a:t>
            </a:r>
          </a:p>
          <a:p>
            <a:r>
              <a:rPr lang="en-US" sz="3200" dirty="0">
                <a:latin typeface="+mj-lt"/>
              </a:rPr>
              <a:t> Failure is Acceptable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9DD45E9-22FC-0D4F-828F-AC04EA1143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000"/>
          </a:blip>
          <a:stretch>
            <a:fillRect/>
          </a:stretch>
        </p:blipFill>
        <p:spPr>
          <a:xfrm>
            <a:off x="8167660" y="3585488"/>
            <a:ext cx="3643339" cy="2739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C06578-A0D4-984D-90CE-52594C24A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388" y="1557236"/>
            <a:ext cx="2879650" cy="23492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4080EA-16B5-4FAC-85C4-00010A20D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2" y="38289"/>
            <a:ext cx="40237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44321CC-80FD-314F-8D8F-987F8F4DF7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337782"/>
              </p:ext>
            </p:extLst>
          </p:nvPr>
        </p:nvGraphicFramePr>
        <p:xfrm>
          <a:off x="658713" y="1489165"/>
          <a:ext cx="10679847" cy="5005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C899408-D3E8-2544-AD11-0862E9A8BF12}"/>
              </a:ext>
            </a:extLst>
          </p:cNvPr>
          <p:cNvSpPr txBox="1">
            <a:spLocks/>
          </p:cNvSpPr>
          <p:nvPr/>
        </p:nvSpPr>
        <p:spPr>
          <a:xfrm>
            <a:off x="652273" y="634366"/>
            <a:ext cx="8729132" cy="745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8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i="0" kern="1100" spc="0">
                <a:solidFill>
                  <a:srgbClr val="364A7A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Culture: A Continuous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76A17-1A4E-48A5-A852-51E046C14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096" y="38290"/>
            <a:ext cx="40237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3B2A-F130-40A4-BACF-293A5788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12595"/>
            <a:ext cx="8729132" cy="745236"/>
          </a:xfrm>
        </p:spPr>
        <p:txBody>
          <a:bodyPr/>
          <a:lstStyle/>
          <a:p>
            <a:r>
              <a:rPr lang="en-US" dirty="0">
                <a:latin typeface="+mj-lt"/>
              </a:rPr>
              <a:t>Culture: Experiment Focus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790D9-CECF-4C41-9FD2-3D35BC6D5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E63E7A-C914-478F-96B7-1B5C47256D43}"/>
              </a:ext>
            </a:extLst>
          </p:cNvPr>
          <p:cNvCxnSpPr/>
          <p:nvPr/>
        </p:nvCxnSpPr>
        <p:spPr>
          <a:xfrm>
            <a:off x="3829050" y="2195077"/>
            <a:ext cx="0" cy="299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1D6D27-9FEC-47C7-A65C-150F85C6AD18}"/>
              </a:ext>
            </a:extLst>
          </p:cNvPr>
          <p:cNvCxnSpPr/>
          <p:nvPr/>
        </p:nvCxnSpPr>
        <p:spPr>
          <a:xfrm>
            <a:off x="8058150" y="2195076"/>
            <a:ext cx="0" cy="299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7608E3D-1BD7-504C-BC6E-AC7769E84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765968"/>
              </p:ext>
            </p:extLst>
          </p:nvPr>
        </p:nvGraphicFramePr>
        <p:xfrm>
          <a:off x="366038" y="1453389"/>
          <a:ext cx="1158379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2D5C5B3-8CF1-4734-B483-D65E18507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908" y="38289"/>
            <a:ext cx="40237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30B3B-7A07-4D70-A731-D76D28FD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C9A12-A818-4FE3-9506-9CFD1C381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Physical map of California">
            <a:extLst>
              <a:ext uri="{FF2B5EF4-FFF2-40B4-BE49-F238E27FC236}">
                <a16:creationId xmlns:a16="http://schemas.microsoft.com/office/drawing/2014/main" id="{23420F46-2106-864C-9B77-F4734D1C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1420008"/>
            <a:ext cx="4732244" cy="49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93E7113F-2DE2-7F4B-AD03-A2D9811D12EA}"/>
              </a:ext>
            </a:extLst>
          </p:cNvPr>
          <p:cNvSpPr>
            <a:spLocks noChangeAspect="1"/>
          </p:cNvSpPr>
          <p:nvPr/>
        </p:nvSpPr>
        <p:spPr>
          <a:xfrm>
            <a:off x="1979408" y="4149762"/>
            <a:ext cx="211110" cy="182880"/>
          </a:xfrm>
          <a:prstGeom prst="star5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47279E13-9865-014C-8C12-8DC2E08A1382}"/>
              </a:ext>
            </a:extLst>
          </p:cNvPr>
          <p:cNvSpPr>
            <a:spLocks noChangeAspect="1"/>
          </p:cNvSpPr>
          <p:nvPr/>
        </p:nvSpPr>
        <p:spPr>
          <a:xfrm>
            <a:off x="2637419" y="4590831"/>
            <a:ext cx="211110" cy="182880"/>
          </a:xfrm>
          <a:prstGeom prst="star5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8A90AF-78DF-0242-9693-853230F322F8}"/>
              </a:ext>
            </a:extLst>
          </p:cNvPr>
          <p:cNvCxnSpPr>
            <a:cxnSpLocks/>
          </p:cNvCxnSpPr>
          <p:nvPr/>
        </p:nvCxnSpPr>
        <p:spPr>
          <a:xfrm flipH="1">
            <a:off x="2227609" y="2267169"/>
            <a:ext cx="4135614" cy="1974033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5F0D95-0562-9D49-BE27-E9FAD9F58320}"/>
              </a:ext>
            </a:extLst>
          </p:cNvPr>
          <p:cNvCxnSpPr>
            <a:cxnSpLocks/>
          </p:cNvCxnSpPr>
          <p:nvPr/>
        </p:nvCxnSpPr>
        <p:spPr>
          <a:xfrm flipH="1">
            <a:off x="2885620" y="3775046"/>
            <a:ext cx="3364178" cy="815785"/>
          </a:xfrm>
          <a:prstGeom prst="straightConnector1">
            <a:avLst/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D31247-94EA-F642-A738-05684A71BE7F}"/>
              </a:ext>
            </a:extLst>
          </p:cNvPr>
          <p:cNvSpPr txBox="1"/>
          <p:nvPr/>
        </p:nvSpPr>
        <p:spPr>
          <a:xfrm>
            <a:off x="6363223" y="1759403"/>
            <a:ext cx="55517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2"/>
                </a:solidFill>
              </a:rPr>
              <a:t>Event Locations</a:t>
            </a:r>
          </a:p>
          <a:p>
            <a:r>
              <a:rPr lang="en-US" sz="2800" dirty="0">
                <a:solidFill>
                  <a:schemeClr val="bg2"/>
                </a:solidFill>
              </a:rPr>
              <a:t>NPS Sea, Land,  Air Military Research (SLAMR) Facility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NPS Field Laboratory at Camp Roberts Army National Guard Base (Primary)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A57FAAC-D06B-9D42-97B6-125D9A07325F}"/>
              </a:ext>
            </a:extLst>
          </p:cNvPr>
          <p:cNvSpPr/>
          <p:nvPr/>
        </p:nvSpPr>
        <p:spPr>
          <a:xfrm>
            <a:off x="7361851" y="5308707"/>
            <a:ext cx="2914663" cy="681437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Virtual Participation</a:t>
            </a:r>
          </a:p>
        </p:txBody>
      </p:sp>
    </p:spTree>
    <p:extLst>
      <p:ext uri="{BB962C8B-B14F-4D97-AF65-F5344CB8AC3E}">
        <p14:creationId xmlns:p14="http://schemas.microsoft.com/office/powerpoint/2010/main" val="7152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7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NT.JPG">
            <a:extLst>
              <a:ext uri="{FF2B5EF4-FFF2-40B4-BE49-F238E27FC236}">
                <a16:creationId xmlns:a16="http://schemas.microsoft.com/office/drawing/2014/main" id="{264A3105-E4A3-4D92-9603-D86CCA325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700" y="3290985"/>
            <a:ext cx="3018699" cy="1909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C30B3B-7A07-4D70-A731-D76D28FD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4" y="664983"/>
            <a:ext cx="8729132" cy="74523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Capabilities: Camp Roberts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C9A12-A818-4FE3-9506-9CFD1C381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CFF53-014B-4E1D-89A1-4F6BB2E016E3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016" y="1611390"/>
            <a:ext cx="3282698" cy="2169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848F1-C0DA-4194-9FEC-AAC2C65559A0}"/>
              </a:ext>
            </a:extLst>
          </p:cNvPr>
          <p:cNvSpPr txBox="1"/>
          <p:nvPr/>
        </p:nvSpPr>
        <p:spPr>
          <a:xfrm>
            <a:off x="138475" y="1431962"/>
            <a:ext cx="5453230" cy="36317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Controlled air &amp; electromagnetic domains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Paved assault landing strip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Restricted Airspace to 15,000ft MSL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Restrictive Terrain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Maneuver area – 30,000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Combined Arms Collective Training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Live-fire training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2"/>
                </a:solidFill>
                <a:latin typeface="+mj-lt"/>
              </a:rPr>
              <a:t>Networked “Technical Operations Center”</a:t>
            </a:r>
          </a:p>
        </p:txBody>
      </p:sp>
      <p:pic>
        <p:nvPicPr>
          <p:cNvPr id="7" name="Picture 6" descr="3796514740_fde8c87c16_o.jpg">
            <a:extLst>
              <a:ext uri="{FF2B5EF4-FFF2-40B4-BE49-F238E27FC236}">
                <a16:creationId xmlns:a16="http://schemas.microsoft.com/office/drawing/2014/main" id="{FAA69503-B0E3-4DCB-AE00-F988F5DB5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084" y="1480242"/>
            <a:ext cx="3018699" cy="1773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9578F-224A-4653-85EF-10AAD1ADE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99" y="30957"/>
            <a:ext cx="402371" cy="432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705E68-A14C-4DE4-971C-EBB044BE10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6" y="5213857"/>
            <a:ext cx="9085745" cy="1475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7C4B9-566B-453F-86C4-409C03E03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4036" y="4104186"/>
            <a:ext cx="3252289" cy="21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C15168-BE29-48E0-8FDC-3DA0287433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0155" y="171324"/>
            <a:ext cx="3204279" cy="3036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C30B3B-7A07-4D70-A731-D76D28FDA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50320"/>
            <a:ext cx="8729132" cy="745236"/>
          </a:xfrm>
        </p:spPr>
        <p:txBody>
          <a:bodyPr/>
          <a:lstStyle/>
          <a:p>
            <a:r>
              <a:rPr lang="en-US" dirty="0">
                <a:latin typeface="+mj-lt"/>
              </a:rPr>
              <a:t>Capabilities: NPS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C9A12-A818-4FE3-9506-9CFD1C381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2F28C94-03D8-4A44-A80D-5C82E7B740D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002FA-A0EF-45C2-B9D7-70A75FB1F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/>
        </p:blipFill>
        <p:spPr>
          <a:xfrm>
            <a:off x="5765778" y="569731"/>
            <a:ext cx="3166318" cy="4090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32952-5BE7-4ABD-B24E-D0A41061B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410" y="3127933"/>
            <a:ext cx="2909624" cy="315090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9281A7-FE63-48A6-8A0B-142D36ED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7137" y="7070674"/>
            <a:ext cx="3149656" cy="2379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54311-7D1B-445D-A2F5-99687E907F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223" y="4573742"/>
            <a:ext cx="3778353" cy="1849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61B00-F575-4905-9079-228EC294EE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971" y="2893644"/>
            <a:ext cx="3194176" cy="21674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146458-6274-4D3D-8B05-154A2CE5ED47}"/>
              </a:ext>
            </a:extLst>
          </p:cNvPr>
          <p:cNvSpPr txBox="1"/>
          <p:nvPr/>
        </p:nvSpPr>
        <p:spPr>
          <a:xfrm>
            <a:off x="72959" y="1469297"/>
            <a:ext cx="5721370" cy="489364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Sea Land Air Military Research (SLAMR) Laboratory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Co-located with main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Repurposed Waste-Water Treatment plant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3x In-ground Treatment Tanks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Hardscape and dunes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5G Array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Network infrastructure provides real-time connectivity to JIFX at Camp Roberts &amp; other 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+mj-lt"/>
              </a:rPr>
              <a:t>Future Subterranean &amp; Air domain capabilities along with activities in bay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CD5E8-3332-4D46-8056-EEA79C7957AC}"/>
              </a:ext>
            </a:extLst>
          </p:cNvPr>
          <p:cNvSpPr txBox="1"/>
          <p:nvPr/>
        </p:nvSpPr>
        <p:spPr>
          <a:xfrm>
            <a:off x="6256423" y="2931698"/>
            <a:ext cx="14093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NPS Campus</a:t>
            </a:r>
          </a:p>
        </p:txBody>
      </p:sp>
    </p:spTree>
    <p:extLst>
      <p:ext uri="{BB962C8B-B14F-4D97-AF65-F5344CB8AC3E}">
        <p14:creationId xmlns:p14="http://schemas.microsoft.com/office/powerpoint/2010/main" val="3040956179"/>
      </p:ext>
    </p:extLst>
  </p:cSld>
  <p:clrMapOvr>
    <a:masterClrMapping/>
  </p:clrMapOvr>
</p:sld>
</file>

<file path=ppt/theme/theme1.xml><?xml version="1.0" encoding="utf-8"?>
<a:theme xmlns:a="http://schemas.openxmlformats.org/drawingml/2006/main" name="  NP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USD(R&amp;E Master May 2019">
  <a:themeElements>
    <a:clrScheme name="Custom 9">
      <a:dk1>
        <a:sysClr val="windowText" lastClr="000000"/>
      </a:dk1>
      <a:lt1>
        <a:sysClr val="window" lastClr="FFFFFF"/>
      </a:lt1>
      <a:dk2>
        <a:srgbClr val="01999A"/>
      </a:dk2>
      <a:lt2>
        <a:srgbClr val="F2F2F2"/>
      </a:lt2>
      <a:accent1>
        <a:srgbClr val="01999A"/>
      </a:accent1>
      <a:accent2>
        <a:srgbClr val="E36E25"/>
      </a:accent2>
      <a:accent3>
        <a:srgbClr val="9CBB59"/>
      </a:accent3>
      <a:accent4>
        <a:srgbClr val="6F1513"/>
      </a:accent4>
      <a:accent5>
        <a:srgbClr val="016363"/>
      </a:accent5>
      <a:accent6>
        <a:srgbClr val="4B5C26"/>
      </a:accent6>
      <a:hlink>
        <a:srgbClr val="6F1513"/>
      </a:hlink>
      <a:folHlink>
        <a:srgbClr val="6F151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776022BDEBD24598A08B824DCD9EDA" ma:contentTypeVersion="14" ma:contentTypeDescription="Create a new document." ma:contentTypeScope="" ma:versionID="eca9816254ef015481074dc63a6c588a">
  <xsd:schema xmlns:xsd="http://www.w3.org/2001/XMLSchema" xmlns:xs="http://www.w3.org/2001/XMLSchema" xmlns:p="http://schemas.microsoft.com/office/2006/metadata/properties" xmlns:ns3="ececf9de-24cc-40ff-be27-6892b9dac156" xmlns:ns4="135a453f-f833-4b96-9c61-df138c3fa5e5" targetNamespace="http://schemas.microsoft.com/office/2006/metadata/properties" ma:root="true" ma:fieldsID="80c7cc1ca9551f17d550bb9745b9a5bc" ns3:_="" ns4:_="">
    <xsd:import namespace="ececf9de-24cc-40ff-be27-6892b9dac156"/>
    <xsd:import namespace="135a453f-f833-4b96-9c61-df138c3fa5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ecf9de-24cc-40ff-be27-6892b9dac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a453f-f833-4b96-9c61-df138c3fa5e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8BEBF-85CF-4899-85E1-34BA57AB2D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39C514-D19B-49D7-BCE3-D236D84258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ecf9de-24cc-40ff-be27-6892b9dac156"/>
    <ds:schemaRef ds:uri="135a453f-f833-4b96-9c61-df138c3fa5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4C0AEC-B539-4A2D-BD8A-B8019459141B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ececf9de-24cc-40ff-be27-6892b9dac156"/>
    <ds:schemaRef ds:uri="http://schemas.openxmlformats.org/package/2006/metadata/core-properties"/>
    <ds:schemaRef ds:uri="135a453f-f833-4b96-9c61-df138c3fa5e5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43733</TotalTime>
  <Words>1976</Words>
  <Application>Microsoft Office PowerPoint</Application>
  <PresentationFormat>Widescreen</PresentationFormat>
  <Paragraphs>282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Franklin Gothic Medium Cond</vt:lpstr>
      <vt:lpstr>Gill Sans MT</vt:lpstr>
      <vt:lpstr>Minion Pro</vt:lpstr>
      <vt:lpstr>Myriad Pro</vt:lpstr>
      <vt:lpstr>Myriad Pro Condensed</vt:lpstr>
      <vt:lpstr>Times</vt:lpstr>
      <vt:lpstr>Wingdings</vt:lpstr>
      <vt:lpstr>  NPS powerpoint template</vt:lpstr>
      <vt:lpstr>1_USD(R&amp;E Master May 2019</vt:lpstr>
      <vt:lpstr>Default Design</vt:lpstr>
      <vt:lpstr>PowerPoint Presentation</vt:lpstr>
      <vt:lpstr>PowerPoint Presentation</vt:lpstr>
      <vt:lpstr>PowerPoint Presentation</vt:lpstr>
      <vt:lpstr>Culture: Principles</vt:lpstr>
      <vt:lpstr>PowerPoint Presentation</vt:lpstr>
      <vt:lpstr>Culture: Experiment Focus Areas</vt:lpstr>
      <vt:lpstr>Capabilities</vt:lpstr>
      <vt:lpstr>Capabilities: Camp Roberts</vt:lpstr>
      <vt:lpstr>Capabilities: NPS</vt:lpstr>
      <vt:lpstr>Community</vt:lpstr>
      <vt:lpstr>Supporting the NPS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Richardson, Michael (Mike) (CIV)</dc:creator>
  <cp:lastModifiedBy>Richardson, Michael (Mike) (CIV)</cp:lastModifiedBy>
  <cp:revision>126</cp:revision>
  <cp:lastPrinted>2022-02-01T20:07:44Z</cp:lastPrinted>
  <dcterms:created xsi:type="dcterms:W3CDTF">2021-04-27T04:30:59Z</dcterms:created>
  <dcterms:modified xsi:type="dcterms:W3CDTF">2022-10-17T22:35:49Z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0x0101006C776022BDEBD24598A08B824DCD9EDA</vt:lpwstr>
  </property>
</Properties>
</file>