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54DA-B30C-4060-AD6F-F4F59B1D66B5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1FD-AA93-4DE8-A917-79A6CC82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54DA-B30C-4060-AD6F-F4F59B1D66B5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1FD-AA93-4DE8-A917-79A6CC82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54DA-B30C-4060-AD6F-F4F59B1D66B5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1FD-AA93-4DE8-A917-79A6CC82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54DA-B30C-4060-AD6F-F4F59B1D66B5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1FD-AA93-4DE8-A917-79A6CC82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54DA-B30C-4060-AD6F-F4F59B1D66B5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1FD-AA93-4DE8-A917-79A6CC82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54DA-B30C-4060-AD6F-F4F59B1D66B5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1FD-AA93-4DE8-A917-79A6CC82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54DA-B30C-4060-AD6F-F4F59B1D66B5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1FD-AA93-4DE8-A917-79A6CC82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54DA-B30C-4060-AD6F-F4F59B1D66B5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1FD-AA93-4DE8-A917-79A6CC82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54DA-B30C-4060-AD6F-F4F59B1D66B5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1FD-AA93-4DE8-A917-79A6CC82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54DA-B30C-4060-AD6F-F4F59B1D66B5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1FD-AA93-4DE8-A917-79A6CC82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54DA-B30C-4060-AD6F-F4F59B1D66B5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1FD-AA93-4DE8-A917-79A6CC82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A54DA-B30C-4060-AD6F-F4F59B1D66B5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471FD-AA93-4DE8-A917-79A6CC825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ost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38200" y="381000"/>
            <a:ext cx="5791200" cy="6477000"/>
          </a:xfrm>
          <a:prstGeom prst="rect">
            <a:avLst/>
          </a:prstGeom>
        </p:spPr>
      </p:pic>
      <p:pic>
        <p:nvPicPr>
          <p:cNvPr id="10" name="Picture 9" descr="post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228600"/>
            <a:ext cx="6096000" cy="66294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57800" y="1524000"/>
            <a:ext cx="3124200" cy="2362200"/>
          </a:xfrm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None/>
            </a:pPr>
            <a:r>
              <a:rPr lang="en-US" sz="2200" b="1" dirty="0" smtClean="0">
                <a:ln w="50800"/>
                <a:latin typeface="Stencil" pitchFamily="82" charset="0"/>
              </a:rPr>
              <a:t>DD FORM 2792-1</a:t>
            </a:r>
          </a:p>
          <a:p>
            <a:pPr algn="ctr">
              <a:buNone/>
            </a:pPr>
            <a:r>
              <a:rPr lang="en-US" sz="2200" b="1" dirty="0" smtClean="0">
                <a:ln w="50800"/>
                <a:latin typeface="Stencil" pitchFamily="82" charset="0"/>
              </a:rPr>
              <a:t>(Educational/EIS Summary)</a:t>
            </a:r>
            <a:endParaRPr lang="en-US" sz="2200" b="1" dirty="0">
              <a:ln w="50800"/>
              <a:latin typeface="Stencil" pitchFamily="82" charset="0"/>
            </a:endParaRPr>
          </a:p>
          <a:p>
            <a:pPr algn="ctr">
              <a:buNone/>
            </a:pPr>
            <a:r>
              <a:rPr lang="en-US" sz="2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228600">
                    <a:srgbClr val="FFFF00">
                      <a:alpha val="4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tencil" pitchFamily="82" charset="0"/>
              </a:rPr>
              <a:t>Yellow=Member</a:t>
            </a:r>
          </a:p>
          <a:p>
            <a:pPr algn="ctr">
              <a:buNone/>
            </a:pPr>
            <a:r>
              <a:rPr lang="en-US" sz="2200" b="1" dirty="0" smtClean="0">
                <a:ln w="1905">
                  <a:solidFill>
                    <a:schemeClr val="tx1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  <a:t>Orange= EFMP Coordinator</a:t>
            </a:r>
          </a:p>
          <a:p>
            <a:pPr algn="ctr">
              <a:buNone/>
            </a:pPr>
            <a:r>
              <a:rPr lang="en-US" sz="2200" b="1" dirty="0" smtClean="0">
                <a:ln w="50800"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tencil" pitchFamily="82" charset="0"/>
              </a:rPr>
              <a:t>Pink=School</a:t>
            </a:r>
            <a:endParaRPr lang="en-US" sz="2200" b="1" dirty="0">
              <a:ln w="50800"/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Stencil" pitchFamily="8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Stencil" pitchFamily="82" charset="0"/>
              </a:rPr>
              <a:t>EFMP Application Legend</a:t>
            </a:r>
            <a:endParaRPr lang="en-US" b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Stencil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200400" cy="2057400"/>
          </a:xfrm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None/>
            </a:pPr>
            <a:r>
              <a:rPr lang="en-US" sz="2200" b="1" dirty="0" smtClean="0">
                <a:ln w="50800"/>
                <a:latin typeface="Stencil" pitchFamily="82" charset="0"/>
              </a:rPr>
              <a:t>DD FORM 2792</a:t>
            </a:r>
          </a:p>
          <a:p>
            <a:pPr algn="ctr">
              <a:buNone/>
            </a:pPr>
            <a:r>
              <a:rPr lang="en-US" sz="2200" b="1" dirty="0" smtClean="0">
                <a:ln w="50800"/>
                <a:latin typeface="Stencil" pitchFamily="82" charset="0"/>
              </a:rPr>
              <a:t>(Medical Summary)</a:t>
            </a:r>
            <a:endParaRPr lang="en-US" sz="2200" b="1" dirty="0">
              <a:ln w="50800"/>
              <a:latin typeface="Stencil" pitchFamily="82" charset="0"/>
            </a:endParaRPr>
          </a:p>
          <a:p>
            <a:pPr algn="ctr">
              <a:buNone/>
            </a:pPr>
            <a:r>
              <a:rPr lang="en-US" sz="2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glow rad="228600">
                    <a:srgbClr val="FFFF00">
                      <a:alpha val="4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tencil" pitchFamily="82" charset="0"/>
              </a:rPr>
              <a:t>Yellow=Member</a:t>
            </a:r>
          </a:p>
          <a:p>
            <a:pPr algn="ctr">
              <a:buNone/>
            </a:pPr>
            <a:r>
              <a:rPr lang="en-US" sz="2200" b="1" dirty="0" smtClean="0">
                <a:ln w="1905">
                  <a:solidFill>
                    <a:schemeClr val="tx1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tencil" pitchFamily="82" charset="0"/>
              </a:rPr>
              <a:t>Orange= EFMP Coordinator</a:t>
            </a:r>
          </a:p>
          <a:p>
            <a:pPr algn="ctr">
              <a:buNone/>
            </a:pPr>
            <a:r>
              <a:rPr lang="en-US" sz="22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tencil" pitchFamily="82" charset="0"/>
              </a:rPr>
              <a:t>Blue= Doctor</a:t>
            </a:r>
            <a:endParaRPr lang="en-US" sz="2200" b="1" dirty="0">
              <a:ln w="12700">
                <a:solidFill>
                  <a:schemeClr val="tx1"/>
                </a:solidFill>
                <a:prstDash val="solid"/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tencil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3886200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*REQUIRED FOR ALL MEMBERS ENROLLING/UPDATING INTO THE EFM PROGRAM.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38862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*REQUIRED FOR </a:t>
            </a:r>
            <a:r>
              <a:rPr lang="en-US" b="1" u="sng" dirty="0" smtClean="0"/>
              <a:t>ALL</a:t>
            </a:r>
            <a:r>
              <a:rPr lang="en-US" dirty="0" smtClean="0"/>
              <a:t> SCHOOL- AGED CHILDREN.  ATTACH A  CURRENT COPY OF THE </a:t>
            </a:r>
            <a:r>
              <a:rPr lang="en-US" b="1" dirty="0" smtClean="0"/>
              <a:t>IEP/IFSP </a:t>
            </a:r>
            <a:r>
              <a:rPr lang="en-US" dirty="0" smtClean="0"/>
              <a:t>IF APPLICABLE.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EFMP Application Legend</vt:lpstr>
    </vt:vector>
  </TitlesOfParts>
  <Company>Navy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legend</dc:title>
  <dc:creator>Jenny.Turner</dc:creator>
  <cp:lastModifiedBy>Turner, Jenny I. CIV</cp:lastModifiedBy>
  <cp:revision>12</cp:revision>
  <dcterms:created xsi:type="dcterms:W3CDTF">2011-11-16T23:36:12Z</dcterms:created>
  <dcterms:modified xsi:type="dcterms:W3CDTF">2014-08-12T15:21:01Z</dcterms:modified>
</cp:coreProperties>
</file>